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4" r:id="rId2"/>
    <p:sldMasterId id="2147483701" r:id="rId3"/>
    <p:sldMasterId id="2147483715" r:id="rId4"/>
    <p:sldMasterId id="2147483729" r:id="rId5"/>
    <p:sldMasterId id="2147483742" r:id="rId6"/>
    <p:sldMasterId id="2147483756" r:id="rId7"/>
    <p:sldMasterId id="2147483770" r:id="rId8"/>
  </p:sldMasterIdLst>
  <p:notesMasterIdLst>
    <p:notesMasterId r:id="rId29"/>
  </p:notesMasterIdLst>
  <p:handoutMasterIdLst>
    <p:handoutMasterId r:id="rId30"/>
  </p:handoutMasterIdLst>
  <p:sldIdLst>
    <p:sldId id="263" r:id="rId9"/>
    <p:sldId id="304" r:id="rId10"/>
    <p:sldId id="265" r:id="rId11"/>
    <p:sldId id="266" r:id="rId12"/>
    <p:sldId id="273" r:id="rId13"/>
    <p:sldId id="278" r:id="rId14"/>
    <p:sldId id="277" r:id="rId15"/>
    <p:sldId id="305" r:id="rId16"/>
    <p:sldId id="282" r:id="rId17"/>
    <p:sldId id="289" r:id="rId18"/>
    <p:sldId id="281" r:id="rId19"/>
    <p:sldId id="279" r:id="rId20"/>
    <p:sldId id="283" r:id="rId21"/>
    <p:sldId id="284" r:id="rId22"/>
    <p:sldId id="285" r:id="rId23"/>
    <p:sldId id="287" r:id="rId24"/>
    <p:sldId id="290" r:id="rId25"/>
    <p:sldId id="286" r:id="rId26"/>
    <p:sldId id="288" r:id="rId27"/>
    <p:sldId id="291"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99"/>
    <a:srgbClr val="FFCC00"/>
    <a:srgbClr val="000000"/>
    <a:srgbClr val="DDDDDD"/>
    <a:srgbClr val="F715D7"/>
    <a:srgbClr val="CCFF33"/>
    <a:srgbClr val="FFCC66"/>
    <a:srgbClr val="808080"/>
    <a:srgbClr val="CC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88530" autoAdjust="0"/>
  </p:normalViewPr>
  <p:slideViewPr>
    <p:cSldViewPr>
      <p:cViewPr>
        <p:scale>
          <a:sx n="60" d="100"/>
          <a:sy n="60" d="100"/>
        </p:scale>
        <p:origin x="-786" y="-27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6332"/>
          </a:xfrm>
          <a:prstGeom prst="rect">
            <a:avLst/>
          </a:prstGeom>
        </p:spPr>
        <p:txBody>
          <a:bodyPr vert="horz" lIns="91433" tIns="45717" rIns="91433" bIns="45717" rtlCol="0"/>
          <a:lstStyle>
            <a:lvl1pPr algn="r">
              <a:defRPr sz="1200"/>
            </a:lvl1pPr>
          </a:lstStyle>
          <a:p>
            <a:fld id="{DFFC94A5-DFD5-4AB2-9DB4-77C1CC4ACAEE}" type="datetimeFigureOut">
              <a:rPr lang="en-GB" smtClean="0"/>
              <a:pPr/>
              <a:t>27/03/2014</a:t>
            </a:fld>
            <a:endParaRPr lang="en-GB" dirty="0"/>
          </a:p>
        </p:txBody>
      </p:sp>
      <p:sp>
        <p:nvSpPr>
          <p:cNvPr id="4" name="Footer Placeholder 3"/>
          <p:cNvSpPr>
            <a:spLocks noGrp="1"/>
          </p:cNvSpPr>
          <p:nvPr>
            <p:ph type="ftr" sz="quarter" idx="2"/>
          </p:nvPr>
        </p:nvSpPr>
        <p:spPr>
          <a:xfrm>
            <a:off x="2" y="9428584"/>
            <a:ext cx="2945659" cy="496332"/>
          </a:xfrm>
          <a:prstGeom prst="rect">
            <a:avLst/>
          </a:prstGeom>
        </p:spPr>
        <p:txBody>
          <a:bodyPr vert="horz" lIns="91433" tIns="45717" rIns="91433" bIns="457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1433" tIns="45717" rIns="91433" bIns="45717" rtlCol="0" anchor="b"/>
          <a:lstStyle>
            <a:lvl1pPr algn="r">
              <a:defRPr sz="1200"/>
            </a:lvl1pPr>
          </a:lstStyle>
          <a:p>
            <a:fld id="{02858632-9AC2-4D36-A65E-3E62128544C7}"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09"/>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idx="1"/>
          </p:nvPr>
        </p:nvSpPr>
        <p:spPr>
          <a:xfrm>
            <a:off x="3849689" y="1"/>
            <a:ext cx="2946400" cy="496809"/>
          </a:xfrm>
          <a:prstGeom prst="rect">
            <a:avLst/>
          </a:prstGeom>
        </p:spPr>
        <p:txBody>
          <a:bodyPr vert="horz" lIns="91433" tIns="45717" rIns="91433" bIns="45717" rtlCol="0"/>
          <a:lstStyle>
            <a:lvl1pPr algn="r">
              <a:defRPr sz="1200"/>
            </a:lvl1pPr>
          </a:lstStyle>
          <a:p>
            <a:fld id="{69F5BD52-F40E-43A2-A14A-1900E6EF3085}" type="datetimeFigureOut">
              <a:rPr lang="en-GB" smtClean="0"/>
              <a:pPr/>
              <a:t>27/03/2014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7" rIns="91433" bIns="45717" rtlCol="0" anchor="ctr"/>
          <a:lstStyle/>
          <a:p>
            <a:endParaRPr lang="en-GB" dirty="0"/>
          </a:p>
        </p:txBody>
      </p:sp>
      <p:sp>
        <p:nvSpPr>
          <p:cNvPr id="5" name="Notes Placeholder 4"/>
          <p:cNvSpPr>
            <a:spLocks noGrp="1"/>
          </p:cNvSpPr>
          <p:nvPr>
            <p:ph type="body" sz="quarter" idx="3"/>
          </p:nvPr>
        </p:nvSpPr>
        <p:spPr>
          <a:xfrm>
            <a:off x="679451" y="4715711"/>
            <a:ext cx="5438775" cy="4466511"/>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243"/>
            <a:ext cx="2946400" cy="496809"/>
          </a:xfrm>
          <a:prstGeom prst="rect">
            <a:avLst/>
          </a:prstGeom>
        </p:spPr>
        <p:txBody>
          <a:bodyPr vert="horz" lIns="91433" tIns="45717" rIns="91433" bIns="4571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9" y="9428243"/>
            <a:ext cx="2946400" cy="496809"/>
          </a:xfrm>
          <a:prstGeom prst="rect">
            <a:avLst/>
          </a:prstGeom>
        </p:spPr>
        <p:txBody>
          <a:bodyPr vert="horz" lIns="91433" tIns="45717" rIns="91433" bIns="45717" rtlCol="0" anchor="b"/>
          <a:lstStyle>
            <a:lvl1pPr algn="r">
              <a:defRPr sz="1200"/>
            </a:lvl1pPr>
          </a:lstStyle>
          <a:p>
            <a:fld id="{75718903-5E2A-4EDD-B04D-ED36CCD6D4D2}"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5718903-5E2A-4EDD-B04D-ED36CCD6D4D2}" type="slidenum">
              <a:rPr lang="en-GB" smtClean="0"/>
              <a:pPr/>
              <a:t>11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843808" y="2795593"/>
            <a:ext cx="6300196" cy="1273175"/>
          </a:xfrm>
          <a:prstGeom prst="rect">
            <a:avLst/>
          </a:prstGeom>
          <a:gradFill flip="none" rotWithShape="1">
            <a:gsLst>
              <a:gs pos="0">
                <a:schemeClr val="bg1"/>
              </a:gs>
              <a:gs pos="5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anchor="ctr"/>
          <a:lstStyle/>
          <a:p>
            <a:pPr algn="ctr">
              <a:defRPr/>
            </a:pPr>
            <a:endParaRPr lang="en-GB" dirty="0">
              <a:solidFill>
                <a:prstClr val="white"/>
              </a:solidFill>
            </a:endParaRPr>
          </a:p>
        </p:txBody>
      </p:sp>
      <p:grpSp>
        <p:nvGrpSpPr>
          <p:cNvPr id="5" name="Group 25"/>
          <p:cNvGrpSpPr>
            <a:grpSpLocks/>
          </p:cNvGrpSpPr>
          <p:nvPr userDrawn="1"/>
        </p:nvGrpSpPr>
        <p:grpSpPr bwMode="auto">
          <a:xfrm>
            <a:off x="731573" y="3374994"/>
            <a:ext cx="888099" cy="414046"/>
            <a:chOff x="7868284" y="4520611"/>
            <a:chExt cx="880632" cy="501683"/>
          </a:xfrm>
        </p:grpSpPr>
        <p:sp>
          <p:nvSpPr>
            <p:cNvPr id="6" name="Freeform 7"/>
            <p:cNvSpPr>
              <a:spLocks/>
            </p:cNvSpPr>
            <p:nvPr/>
          </p:nvSpPr>
          <p:spPr bwMode="auto">
            <a:xfrm>
              <a:off x="7986702" y="4708273"/>
              <a:ext cx="286038" cy="30401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7" name="Freeform 8"/>
            <p:cNvSpPr>
              <a:spLocks noEditPoints="1"/>
            </p:cNvSpPr>
            <p:nvPr/>
          </p:nvSpPr>
          <p:spPr bwMode="auto">
            <a:xfrm>
              <a:off x="8299426" y="4708273"/>
              <a:ext cx="225162" cy="311519"/>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8" name="Freeform 9"/>
            <p:cNvSpPr>
              <a:spLocks/>
            </p:cNvSpPr>
            <p:nvPr/>
          </p:nvSpPr>
          <p:spPr bwMode="auto">
            <a:xfrm>
              <a:off x="8522920" y="4700766"/>
              <a:ext cx="225996" cy="319025"/>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9" name="Freeform 10"/>
            <p:cNvSpPr>
              <a:spLocks noEditPoints="1"/>
            </p:cNvSpPr>
            <p:nvPr/>
          </p:nvSpPr>
          <p:spPr bwMode="auto">
            <a:xfrm>
              <a:off x="7868284" y="4867160"/>
              <a:ext cx="89230" cy="79443"/>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0" name="Freeform 11"/>
            <p:cNvSpPr>
              <a:spLocks/>
            </p:cNvSpPr>
            <p:nvPr/>
          </p:nvSpPr>
          <p:spPr bwMode="auto">
            <a:xfrm>
              <a:off x="7869952" y="4790218"/>
              <a:ext cx="87563" cy="63180"/>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1" name="Freeform 12"/>
            <p:cNvSpPr>
              <a:spLocks noEditPoints="1"/>
            </p:cNvSpPr>
            <p:nvPr/>
          </p:nvSpPr>
          <p:spPr bwMode="auto">
            <a:xfrm>
              <a:off x="7869952" y="4713277"/>
              <a:ext cx="85061" cy="63805"/>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2" name="Freeform 13"/>
            <p:cNvSpPr>
              <a:spLocks/>
            </p:cNvSpPr>
            <p:nvPr/>
          </p:nvSpPr>
          <p:spPr bwMode="auto">
            <a:xfrm>
              <a:off x="7957514" y="4520611"/>
              <a:ext cx="130928" cy="16701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3" name="Freeform 14"/>
            <p:cNvSpPr>
              <a:spLocks/>
            </p:cNvSpPr>
            <p:nvPr/>
          </p:nvSpPr>
          <p:spPr bwMode="auto">
            <a:xfrm>
              <a:off x="8034236" y="4637587"/>
              <a:ext cx="95902" cy="40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4" name="Freeform 15"/>
            <p:cNvSpPr>
              <a:spLocks noEditPoints="1"/>
            </p:cNvSpPr>
            <p:nvPr/>
          </p:nvSpPr>
          <p:spPr bwMode="auto">
            <a:xfrm>
              <a:off x="8123467" y="4542505"/>
              <a:ext cx="80057" cy="13261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5" name="Freeform 16"/>
            <p:cNvSpPr>
              <a:spLocks noEditPoints="1"/>
            </p:cNvSpPr>
            <p:nvPr/>
          </p:nvSpPr>
          <p:spPr bwMode="auto">
            <a:xfrm>
              <a:off x="8116796" y="4637587"/>
              <a:ext cx="104241" cy="13949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6" name="Freeform 17"/>
            <p:cNvSpPr>
              <a:spLocks/>
            </p:cNvSpPr>
            <p:nvPr/>
          </p:nvSpPr>
          <p:spPr bwMode="auto">
            <a:xfrm>
              <a:off x="8241885" y="4638213"/>
              <a:ext cx="66715" cy="3690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7" name="Freeform 18"/>
            <p:cNvSpPr>
              <a:spLocks/>
            </p:cNvSpPr>
            <p:nvPr/>
          </p:nvSpPr>
          <p:spPr bwMode="auto">
            <a:xfrm>
              <a:off x="8303596" y="4628204"/>
              <a:ext cx="76722" cy="9383"/>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8" name="Freeform 19"/>
            <p:cNvSpPr>
              <a:spLocks noEditPoints="1"/>
            </p:cNvSpPr>
            <p:nvPr/>
          </p:nvSpPr>
          <p:spPr bwMode="auto">
            <a:xfrm>
              <a:off x="8296091" y="4587544"/>
              <a:ext cx="74220" cy="95082"/>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9" name="Freeform 20"/>
            <p:cNvSpPr>
              <a:spLocks/>
            </p:cNvSpPr>
            <p:nvPr/>
          </p:nvSpPr>
          <p:spPr bwMode="auto">
            <a:xfrm>
              <a:off x="7957514" y="4520611"/>
              <a:ext cx="130928" cy="16701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0" name="Freeform 21"/>
            <p:cNvSpPr>
              <a:spLocks/>
            </p:cNvSpPr>
            <p:nvPr/>
          </p:nvSpPr>
          <p:spPr bwMode="auto">
            <a:xfrm>
              <a:off x="8034236" y="4637587"/>
              <a:ext cx="95902" cy="40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1" name="Freeform 22"/>
            <p:cNvSpPr>
              <a:spLocks noEditPoints="1"/>
            </p:cNvSpPr>
            <p:nvPr/>
          </p:nvSpPr>
          <p:spPr bwMode="auto">
            <a:xfrm>
              <a:off x="8123467" y="4542505"/>
              <a:ext cx="80057" cy="13261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2" name="Freeform 23"/>
            <p:cNvSpPr>
              <a:spLocks noEditPoints="1"/>
            </p:cNvSpPr>
            <p:nvPr/>
          </p:nvSpPr>
          <p:spPr bwMode="auto">
            <a:xfrm>
              <a:off x="8116796" y="4637587"/>
              <a:ext cx="104241" cy="13949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3" name="Freeform 24"/>
            <p:cNvSpPr>
              <a:spLocks/>
            </p:cNvSpPr>
            <p:nvPr/>
          </p:nvSpPr>
          <p:spPr bwMode="auto">
            <a:xfrm>
              <a:off x="8241885" y="4638213"/>
              <a:ext cx="66715" cy="3690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4" name="Freeform 25"/>
            <p:cNvSpPr>
              <a:spLocks/>
            </p:cNvSpPr>
            <p:nvPr/>
          </p:nvSpPr>
          <p:spPr bwMode="auto">
            <a:xfrm>
              <a:off x="8303596" y="4628204"/>
              <a:ext cx="76722" cy="9383"/>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5" name="Freeform 26"/>
            <p:cNvSpPr>
              <a:spLocks noEditPoints="1"/>
            </p:cNvSpPr>
            <p:nvPr/>
          </p:nvSpPr>
          <p:spPr bwMode="auto">
            <a:xfrm>
              <a:off x="8296091" y="4587544"/>
              <a:ext cx="74220" cy="95082"/>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6" name="Freeform 27"/>
            <p:cNvSpPr>
              <a:spLocks/>
            </p:cNvSpPr>
            <p:nvPr/>
          </p:nvSpPr>
          <p:spPr bwMode="auto">
            <a:xfrm>
              <a:off x="7869952" y="4947855"/>
              <a:ext cx="85061" cy="74439"/>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grpSp>
      <p:sp>
        <p:nvSpPr>
          <p:cNvPr id="27" name="Rectangle 26"/>
          <p:cNvSpPr/>
          <p:nvPr userDrawn="1"/>
        </p:nvSpPr>
        <p:spPr>
          <a:xfrm>
            <a:off x="6" y="2795593"/>
            <a:ext cx="434975" cy="12731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anchor="ctr"/>
          <a:lstStyle/>
          <a:p>
            <a:pPr algn="ctr">
              <a:defRPr/>
            </a:pPr>
            <a:endParaRPr lang="en-GB" dirty="0">
              <a:solidFill>
                <a:prstClr val="white"/>
              </a:solidFill>
            </a:endParaRPr>
          </a:p>
        </p:txBody>
      </p:sp>
      <p:sp>
        <p:nvSpPr>
          <p:cNvPr id="2" name="Title 1"/>
          <p:cNvSpPr>
            <a:spLocks noGrp="1"/>
          </p:cNvSpPr>
          <p:nvPr>
            <p:ph type="ctrTitle"/>
          </p:nvPr>
        </p:nvSpPr>
        <p:spPr>
          <a:xfrm>
            <a:off x="2918729" y="2179428"/>
            <a:ext cx="5829735" cy="1298575"/>
          </a:xfrm>
        </p:spPr>
        <p:txBody>
          <a:bodyPr anchor="b"/>
          <a:lstStyle>
            <a:lvl1pPr>
              <a:defRPr sz="2400">
                <a:solidFill>
                  <a:schemeClr val="bg1"/>
                </a:solidFill>
              </a:defRPr>
            </a:lvl1pPr>
          </a:lstStyle>
          <a:p>
            <a:endParaRPr lang="en-GB" dirty="0"/>
          </a:p>
        </p:txBody>
      </p:sp>
      <p:sp>
        <p:nvSpPr>
          <p:cNvPr id="3" name="Subtitle 2"/>
          <p:cNvSpPr>
            <a:spLocks noGrp="1"/>
          </p:cNvSpPr>
          <p:nvPr>
            <p:ph type="subTitle" idx="1"/>
          </p:nvPr>
        </p:nvSpPr>
        <p:spPr>
          <a:xfrm>
            <a:off x="2956457" y="3426115"/>
            <a:ext cx="5143935" cy="874232"/>
          </a:xfrm>
        </p:spPr>
        <p:txBody>
          <a:bodyPr>
            <a:normAutofit/>
          </a:bodyPr>
          <a:lstStyle>
            <a:lvl1pPr marL="0" indent="0" algn="l">
              <a:buNone/>
              <a:defRPr sz="1800">
                <a:solidFill>
                  <a:schemeClr val="bg1"/>
                </a:solidFill>
              </a:defRPr>
            </a:lvl1pPr>
            <a:lvl2pPr marL="457008" indent="0" algn="ctr">
              <a:buNone/>
              <a:defRPr>
                <a:solidFill>
                  <a:schemeClr val="tx1">
                    <a:tint val="75000"/>
                  </a:schemeClr>
                </a:solidFill>
              </a:defRPr>
            </a:lvl2pPr>
            <a:lvl3pPr marL="914012" indent="0" algn="ctr">
              <a:buNone/>
              <a:defRPr>
                <a:solidFill>
                  <a:schemeClr val="tx1">
                    <a:tint val="75000"/>
                  </a:schemeClr>
                </a:solidFill>
              </a:defRPr>
            </a:lvl3pPr>
            <a:lvl4pPr marL="1371020" indent="0" algn="ctr">
              <a:buNone/>
              <a:defRPr>
                <a:solidFill>
                  <a:schemeClr val="tx1">
                    <a:tint val="75000"/>
                  </a:schemeClr>
                </a:solidFill>
              </a:defRPr>
            </a:lvl4pPr>
            <a:lvl5pPr marL="1828025" indent="0" algn="ctr">
              <a:buNone/>
              <a:defRPr>
                <a:solidFill>
                  <a:schemeClr val="tx1">
                    <a:tint val="75000"/>
                  </a:schemeClr>
                </a:solidFill>
              </a:defRPr>
            </a:lvl5pPr>
            <a:lvl6pPr marL="2285032" indent="0" algn="ctr">
              <a:buNone/>
              <a:defRPr>
                <a:solidFill>
                  <a:schemeClr val="tx1">
                    <a:tint val="75000"/>
                  </a:schemeClr>
                </a:solidFill>
              </a:defRPr>
            </a:lvl6pPr>
            <a:lvl7pPr marL="2742037" indent="0" algn="ctr">
              <a:buNone/>
              <a:defRPr>
                <a:solidFill>
                  <a:schemeClr val="tx1">
                    <a:tint val="75000"/>
                  </a:schemeClr>
                </a:solidFill>
              </a:defRPr>
            </a:lvl7pPr>
            <a:lvl8pPr marL="3199044" indent="0" algn="ctr">
              <a:buNone/>
              <a:defRPr>
                <a:solidFill>
                  <a:schemeClr val="tx1">
                    <a:tint val="75000"/>
                  </a:schemeClr>
                </a:solidFill>
              </a:defRPr>
            </a:lvl8pPr>
            <a:lvl9pPr marL="3656050" indent="0" algn="ctr">
              <a:buNone/>
              <a:defRPr>
                <a:solidFill>
                  <a:schemeClr val="tx1">
                    <a:tint val="75000"/>
                  </a:schemeClr>
                </a:solidFill>
              </a:defRPr>
            </a:lvl9pPr>
          </a:lstStyle>
          <a:p>
            <a:endParaRPr lang="en-GB" dirty="0"/>
          </a:p>
        </p:txBody>
      </p:sp>
      <p:pic>
        <p:nvPicPr>
          <p:cNvPr id="28" name="Picture 1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499659" y="2780929"/>
            <a:ext cx="1024404" cy="57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3"/>
          </p:nvPr>
        </p:nvSpPr>
        <p:spPr>
          <a:xfrm>
            <a:off x="207964" y="776922"/>
            <a:ext cx="8804275" cy="656167"/>
          </a:xfrm>
        </p:spPr>
        <p:txBody>
          <a:bodyPr/>
          <a:lstStyle>
            <a:lvl1pPr marL="0" indent="0">
              <a:buFontTx/>
              <a:buNone/>
              <a:defRPr>
                <a:solidFill>
                  <a:schemeClr val="bg1">
                    <a:lumMod val="50000"/>
                  </a:schemeClr>
                </a:solidFill>
              </a:defRPr>
            </a:lvl1pPr>
            <a:lvl2pPr marL="271347" indent="0">
              <a:buFontTx/>
              <a:buNone/>
              <a:defRPr>
                <a:solidFill>
                  <a:schemeClr val="bg1">
                    <a:lumMod val="50000"/>
                  </a:schemeClr>
                </a:solidFill>
              </a:defRPr>
            </a:lvl2pPr>
            <a:lvl3pPr marL="449075" indent="0">
              <a:buFontTx/>
              <a:buNone/>
              <a:defRPr>
                <a:solidFill>
                  <a:schemeClr val="bg1">
                    <a:lumMod val="50000"/>
                  </a:schemeClr>
                </a:solidFill>
              </a:defRPr>
            </a:lvl3pPr>
            <a:lvl4pPr marL="626797" indent="0">
              <a:buFontTx/>
              <a:buNone/>
              <a:defRPr>
                <a:solidFill>
                  <a:schemeClr val="bg1">
                    <a:lumMod val="50000"/>
                  </a:schemeClr>
                </a:solidFill>
              </a:defRPr>
            </a:lvl4pPr>
            <a:lvl5pPr marL="804522" indent="0">
              <a:buFontTx/>
              <a:buNone/>
              <a:defRPr>
                <a:solidFill>
                  <a:schemeClr val="bg1">
                    <a:lumMod val="50000"/>
                  </a:schemeClr>
                </a:solidFill>
              </a:defRPr>
            </a:lvl5pPr>
          </a:lstStyle>
          <a:p>
            <a:pPr lvl="0"/>
            <a:r>
              <a:rPr lang="en-US" dirty="0" smtClean="0"/>
              <a:t>Click to edit Master text styles</a:t>
            </a:r>
          </a:p>
        </p:txBody>
      </p:sp>
      <p:pic>
        <p:nvPicPr>
          <p:cNvPr id="4" name="Picture 1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948265" y="6237313"/>
            <a:ext cx="815399" cy="488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9"/>
            <a:ext cx="2133600" cy="476250"/>
          </a:xfrm>
          <a:prstGeom prst="rect">
            <a:avLst/>
          </a:prstGeom>
        </p:spPr>
        <p:txBody>
          <a:bodyPr lIns="91402" tIns="45701" rIns="91402" bIns="45701"/>
          <a:lstStyle>
            <a:lvl1pPr algn="ctr">
              <a:defRPr b="1" u="sng">
                <a:solidFill>
                  <a:prstClr val="black"/>
                </a:solidFill>
                <a:latin typeface="Optima" pitchFamily="34" charset="0"/>
                <a:cs typeface="+mn-cs"/>
              </a:defRPr>
            </a:lvl1pPr>
          </a:lstStyle>
          <a:p>
            <a:pPr fontAlgn="base">
              <a:spcBef>
                <a:spcPct val="0"/>
              </a:spcBef>
              <a:spcAft>
                <a:spcPct val="0"/>
              </a:spcAft>
              <a:defRPr/>
            </a:pPr>
            <a:fld id="{D706DC34-891E-4239-A02B-01C5267273E3}" type="datetimeFigureOut">
              <a:rPr lang="en-US"/>
              <a:pPr fontAlgn="base">
                <a:spcBef>
                  <a:spcPct val="0"/>
                </a:spcBef>
                <a:spcAft>
                  <a:spcPct val="0"/>
                </a:spcAft>
                <a:defRPr/>
              </a:pPr>
              <a:t>3/27/2014</a:t>
            </a:fld>
            <a:endParaRPr lang="en-GB" dirty="0"/>
          </a:p>
        </p:txBody>
      </p:sp>
      <p:sp>
        <p:nvSpPr>
          <p:cNvPr id="5" name="Rectangle 5"/>
          <p:cNvSpPr>
            <a:spLocks noGrp="1" noChangeArrowheads="1"/>
          </p:cNvSpPr>
          <p:nvPr>
            <p:ph type="ftr" sz="quarter" idx="11"/>
          </p:nvPr>
        </p:nvSpPr>
        <p:spPr>
          <a:xfrm>
            <a:off x="3124201" y="6245229"/>
            <a:ext cx="2895600" cy="476250"/>
          </a:xfrm>
          <a:prstGeom prst="rect">
            <a:avLst/>
          </a:prstGeom>
        </p:spPr>
        <p:txBody>
          <a:bodyPr lIns="91402" tIns="45701" rIns="91402" bIns="45701"/>
          <a:lstStyle>
            <a:lvl1pPr algn="ctr">
              <a:defRPr b="1" u="sng">
                <a:solidFill>
                  <a:prstClr val="black"/>
                </a:solidFill>
                <a:latin typeface="Optima" pitchFamily="34" charset="0"/>
                <a:cs typeface="+mn-cs"/>
              </a:defRPr>
            </a:lvl1pPr>
          </a:lstStyle>
          <a:p>
            <a:pPr fontAlgn="base">
              <a:spcBef>
                <a:spcPct val="0"/>
              </a:spcBef>
              <a:spcAft>
                <a:spcPct val="0"/>
              </a:spcAft>
              <a:defRPr/>
            </a:pPr>
            <a:endParaRPr lang="en-GB" dirty="0"/>
          </a:p>
        </p:txBody>
      </p:sp>
      <p:sp>
        <p:nvSpPr>
          <p:cNvPr id="6" name="Rectangle 6"/>
          <p:cNvSpPr>
            <a:spLocks noGrp="1" noChangeArrowheads="1"/>
          </p:cNvSpPr>
          <p:nvPr>
            <p:ph type="sldNum" sz="quarter" idx="12"/>
          </p:nvPr>
        </p:nvSpPr>
        <p:spPr>
          <a:xfrm>
            <a:off x="6553200" y="6245229"/>
            <a:ext cx="2133600" cy="476250"/>
          </a:xfrm>
          <a:prstGeom prst="rect">
            <a:avLst/>
          </a:prstGeom>
        </p:spPr>
        <p:txBody>
          <a:bodyPr lIns="91402" tIns="45701" rIns="91402" bIns="45701"/>
          <a:lstStyle>
            <a:lvl1pPr algn="ctr">
              <a:defRPr b="1" u="sng">
                <a:solidFill>
                  <a:prstClr val="black"/>
                </a:solidFill>
                <a:latin typeface="Optima" pitchFamily="34" charset="0"/>
                <a:cs typeface="+mn-cs"/>
              </a:defRPr>
            </a:lvl1pPr>
          </a:lstStyle>
          <a:p>
            <a:pPr fontAlgn="base">
              <a:spcBef>
                <a:spcPct val="0"/>
              </a:spcBef>
              <a:spcAft>
                <a:spcPct val="0"/>
              </a:spcAft>
              <a:defRPr/>
            </a:pPr>
            <a:fld id="{FFDCD4E4-51E3-4858-9755-0D192AACB907}" type="slidenum">
              <a:rPr lang="en-GB"/>
              <a:pPr fontAlgn="base">
                <a:spcBef>
                  <a:spcPct val="0"/>
                </a:spcBef>
                <a:spcAft>
                  <a:spcPct val="0"/>
                </a:spcAft>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52676" y="2795589"/>
            <a:ext cx="6791325" cy="1273175"/>
          </a:xfrm>
          <a:prstGeom prst="rect">
            <a:avLst/>
          </a:prstGeom>
          <a:gradFill flip="none" rotWithShape="1">
            <a:gsLst>
              <a:gs pos="0">
                <a:schemeClr val="bg1"/>
              </a:gs>
              <a:gs pos="5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5" name="Group 25"/>
          <p:cNvGrpSpPr>
            <a:grpSpLocks/>
          </p:cNvGrpSpPr>
          <p:nvPr userDrawn="1"/>
        </p:nvGrpSpPr>
        <p:grpSpPr bwMode="auto">
          <a:xfrm>
            <a:off x="544513" y="2782889"/>
            <a:ext cx="1676400" cy="1273175"/>
            <a:chOff x="7868284" y="4520611"/>
            <a:chExt cx="880632" cy="501683"/>
          </a:xfrm>
        </p:grpSpPr>
        <p:sp>
          <p:nvSpPr>
            <p:cNvPr id="6" name="Freeform 7"/>
            <p:cNvSpPr>
              <a:spLocks/>
            </p:cNvSpPr>
            <p:nvPr/>
          </p:nvSpPr>
          <p:spPr bwMode="auto">
            <a:xfrm>
              <a:off x="7986702" y="4708273"/>
              <a:ext cx="286038" cy="30401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7" name="Freeform 8"/>
            <p:cNvSpPr>
              <a:spLocks noEditPoints="1"/>
            </p:cNvSpPr>
            <p:nvPr/>
          </p:nvSpPr>
          <p:spPr bwMode="auto">
            <a:xfrm>
              <a:off x="8299426" y="4708273"/>
              <a:ext cx="225162" cy="311519"/>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8" name="Freeform 9"/>
            <p:cNvSpPr>
              <a:spLocks/>
            </p:cNvSpPr>
            <p:nvPr/>
          </p:nvSpPr>
          <p:spPr bwMode="auto">
            <a:xfrm>
              <a:off x="8522920" y="4700766"/>
              <a:ext cx="225996" cy="319025"/>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9" name="Freeform 10"/>
            <p:cNvSpPr>
              <a:spLocks noEditPoints="1"/>
            </p:cNvSpPr>
            <p:nvPr/>
          </p:nvSpPr>
          <p:spPr bwMode="auto">
            <a:xfrm>
              <a:off x="7868284" y="4867160"/>
              <a:ext cx="89230" cy="79443"/>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0" name="Freeform 11"/>
            <p:cNvSpPr>
              <a:spLocks/>
            </p:cNvSpPr>
            <p:nvPr/>
          </p:nvSpPr>
          <p:spPr bwMode="auto">
            <a:xfrm>
              <a:off x="7869952" y="4790218"/>
              <a:ext cx="87563" cy="63180"/>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1" name="Freeform 12"/>
            <p:cNvSpPr>
              <a:spLocks noEditPoints="1"/>
            </p:cNvSpPr>
            <p:nvPr/>
          </p:nvSpPr>
          <p:spPr bwMode="auto">
            <a:xfrm>
              <a:off x="7869952" y="4713277"/>
              <a:ext cx="85061" cy="63805"/>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2" name="Freeform 13"/>
            <p:cNvSpPr>
              <a:spLocks/>
            </p:cNvSpPr>
            <p:nvPr/>
          </p:nvSpPr>
          <p:spPr bwMode="auto">
            <a:xfrm>
              <a:off x="7957514" y="4520611"/>
              <a:ext cx="130928" cy="16701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3" name="Freeform 14"/>
            <p:cNvSpPr>
              <a:spLocks/>
            </p:cNvSpPr>
            <p:nvPr/>
          </p:nvSpPr>
          <p:spPr bwMode="auto">
            <a:xfrm>
              <a:off x="8034236" y="4637587"/>
              <a:ext cx="95902" cy="40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4" name="Freeform 15"/>
            <p:cNvSpPr>
              <a:spLocks noEditPoints="1"/>
            </p:cNvSpPr>
            <p:nvPr/>
          </p:nvSpPr>
          <p:spPr bwMode="auto">
            <a:xfrm>
              <a:off x="8123467" y="4542505"/>
              <a:ext cx="80057" cy="13261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5" name="Freeform 16"/>
            <p:cNvSpPr>
              <a:spLocks noEditPoints="1"/>
            </p:cNvSpPr>
            <p:nvPr/>
          </p:nvSpPr>
          <p:spPr bwMode="auto">
            <a:xfrm>
              <a:off x="8116796" y="4637587"/>
              <a:ext cx="104241" cy="13949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6" name="Freeform 17"/>
            <p:cNvSpPr>
              <a:spLocks/>
            </p:cNvSpPr>
            <p:nvPr/>
          </p:nvSpPr>
          <p:spPr bwMode="auto">
            <a:xfrm>
              <a:off x="8241885" y="4638213"/>
              <a:ext cx="66715" cy="3690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7" name="Freeform 18"/>
            <p:cNvSpPr>
              <a:spLocks/>
            </p:cNvSpPr>
            <p:nvPr/>
          </p:nvSpPr>
          <p:spPr bwMode="auto">
            <a:xfrm>
              <a:off x="8303596" y="4628204"/>
              <a:ext cx="76722" cy="9383"/>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8" name="Freeform 19"/>
            <p:cNvSpPr>
              <a:spLocks noEditPoints="1"/>
            </p:cNvSpPr>
            <p:nvPr/>
          </p:nvSpPr>
          <p:spPr bwMode="auto">
            <a:xfrm>
              <a:off x="8296091" y="4587544"/>
              <a:ext cx="74220" cy="95082"/>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9" name="Freeform 20"/>
            <p:cNvSpPr>
              <a:spLocks/>
            </p:cNvSpPr>
            <p:nvPr/>
          </p:nvSpPr>
          <p:spPr bwMode="auto">
            <a:xfrm>
              <a:off x="7957514" y="4520611"/>
              <a:ext cx="130928" cy="16701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0" name="Freeform 21"/>
            <p:cNvSpPr>
              <a:spLocks/>
            </p:cNvSpPr>
            <p:nvPr/>
          </p:nvSpPr>
          <p:spPr bwMode="auto">
            <a:xfrm>
              <a:off x="8034236" y="4637587"/>
              <a:ext cx="95902" cy="40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1" name="Freeform 22"/>
            <p:cNvSpPr>
              <a:spLocks noEditPoints="1"/>
            </p:cNvSpPr>
            <p:nvPr/>
          </p:nvSpPr>
          <p:spPr bwMode="auto">
            <a:xfrm>
              <a:off x="8123467" y="4542505"/>
              <a:ext cx="80057" cy="13261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2" name="Freeform 23"/>
            <p:cNvSpPr>
              <a:spLocks noEditPoints="1"/>
            </p:cNvSpPr>
            <p:nvPr/>
          </p:nvSpPr>
          <p:spPr bwMode="auto">
            <a:xfrm>
              <a:off x="8116796" y="4637587"/>
              <a:ext cx="104241" cy="13949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3" name="Freeform 24"/>
            <p:cNvSpPr>
              <a:spLocks/>
            </p:cNvSpPr>
            <p:nvPr/>
          </p:nvSpPr>
          <p:spPr bwMode="auto">
            <a:xfrm>
              <a:off x="8241885" y="4638213"/>
              <a:ext cx="66715" cy="3690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4" name="Freeform 25"/>
            <p:cNvSpPr>
              <a:spLocks/>
            </p:cNvSpPr>
            <p:nvPr/>
          </p:nvSpPr>
          <p:spPr bwMode="auto">
            <a:xfrm>
              <a:off x="8303596" y="4628204"/>
              <a:ext cx="76722" cy="9383"/>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5" name="Freeform 26"/>
            <p:cNvSpPr>
              <a:spLocks noEditPoints="1"/>
            </p:cNvSpPr>
            <p:nvPr/>
          </p:nvSpPr>
          <p:spPr bwMode="auto">
            <a:xfrm>
              <a:off x="8296091" y="4587544"/>
              <a:ext cx="74220" cy="95082"/>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6" name="Freeform 27"/>
            <p:cNvSpPr>
              <a:spLocks/>
            </p:cNvSpPr>
            <p:nvPr/>
          </p:nvSpPr>
          <p:spPr bwMode="auto">
            <a:xfrm>
              <a:off x="7869952" y="4947855"/>
              <a:ext cx="85061" cy="74439"/>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grpSp>
      <p:sp>
        <p:nvSpPr>
          <p:cNvPr id="27" name="Rectangle 26"/>
          <p:cNvSpPr/>
          <p:nvPr userDrawn="1"/>
        </p:nvSpPr>
        <p:spPr>
          <a:xfrm>
            <a:off x="2" y="2795589"/>
            <a:ext cx="434975" cy="12731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 name="Title 1"/>
          <p:cNvSpPr>
            <a:spLocks noGrp="1"/>
          </p:cNvSpPr>
          <p:nvPr>
            <p:ph type="ctrTitle"/>
          </p:nvPr>
        </p:nvSpPr>
        <p:spPr>
          <a:xfrm>
            <a:off x="2557310" y="2179424"/>
            <a:ext cx="5829735" cy="1298575"/>
          </a:xfrm>
        </p:spPr>
        <p:txBody>
          <a:bodyPr anchor="b"/>
          <a:lstStyle>
            <a:lvl1pPr>
              <a:defRPr sz="2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57310" y="3426115"/>
            <a:ext cx="5143935" cy="874232"/>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2560639" y="965200"/>
            <a:ext cx="4022725" cy="3055938"/>
            <a:chOff x="2560320" y="538734"/>
            <a:chExt cx="4023360" cy="2292046"/>
          </a:xfrm>
        </p:grpSpPr>
        <p:sp>
          <p:nvSpPr>
            <p:cNvPr id="5" name="Freeform 4"/>
            <p:cNvSpPr>
              <a:spLocks/>
            </p:cNvSpPr>
            <p:nvPr/>
          </p:nvSpPr>
          <p:spPr bwMode="auto">
            <a:xfrm>
              <a:off x="3100155" y="1394828"/>
              <a:ext cx="1308306" cy="1391896"/>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6" name="Freeform 5"/>
            <p:cNvSpPr>
              <a:spLocks noEditPoints="1"/>
            </p:cNvSpPr>
            <p:nvPr/>
          </p:nvSpPr>
          <p:spPr bwMode="auto">
            <a:xfrm>
              <a:off x="4529131" y="1394828"/>
              <a:ext cx="1028862" cy="1422854"/>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7" name="Freeform 6"/>
            <p:cNvSpPr>
              <a:spLocks/>
            </p:cNvSpPr>
            <p:nvPr/>
          </p:nvSpPr>
          <p:spPr bwMode="auto">
            <a:xfrm>
              <a:off x="5550054" y="1362680"/>
              <a:ext cx="1033626" cy="1455002"/>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8" name="Freeform 7"/>
            <p:cNvSpPr>
              <a:spLocks noEditPoints="1"/>
            </p:cNvSpPr>
            <p:nvPr/>
          </p:nvSpPr>
          <p:spPr bwMode="auto">
            <a:xfrm>
              <a:off x="2560320" y="2121139"/>
              <a:ext cx="408051" cy="360774"/>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9" name="Freeform 8"/>
            <p:cNvSpPr>
              <a:spLocks/>
            </p:cNvSpPr>
            <p:nvPr/>
          </p:nvSpPr>
          <p:spPr bwMode="auto">
            <a:xfrm>
              <a:off x="2568258" y="1768700"/>
              <a:ext cx="400113" cy="290524"/>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0" name="Freeform 9"/>
            <p:cNvSpPr>
              <a:spLocks noEditPoints="1"/>
            </p:cNvSpPr>
            <p:nvPr/>
          </p:nvSpPr>
          <p:spPr bwMode="auto">
            <a:xfrm>
              <a:off x="2568258" y="1419832"/>
              <a:ext cx="390587" cy="290524"/>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1" name="Freeform 10"/>
            <p:cNvSpPr>
              <a:spLocks/>
            </p:cNvSpPr>
            <p:nvPr/>
          </p:nvSpPr>
          <p:spPr bwMode="auto">
            <a:xfrm>
              <a:off x="2968371" y="538734"/>
              <a:ext cx="598582" cy="76322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2" name="Freeform 11"/>
            <p:cNvSpPr>
              <a:spLocks/>
            </p:cNvSpPr>
            <p:nvPr/>
          </p:nvSpPr>
          <p:spPr bwMode="auto">
            <a:xfrm>
              <a:off x="3319265" y="1072156"/>
              <a:ext cx="435044" cy="182173"/>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3" name="Freeform 12"/>
            <p:cNvSpPr>
              <a:spLocks noEditPoints="1"/>
            </p:cNvSpPr>
            <p:nvPr/>
          </p:nvSpPr>
          <p:spPr bwMode="auto">
            <a:xfrm>
              <a:off x="3724141" y="638751"/>
              <a:ext cx="368358" cy="6036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4" name="Freeform 13"/>
            <p:cNvSpPr>
              <a:spLocks noEditPoints="1"/>
            </p:cNvSpPr>
            <p:nvPr/>
          </p:nvSpPr>
          <p:spPr bwMode="auto">
            <a:xfrm>
              <a:off x="3695561" y="1070965"/>
              <a:ext cx="476325" cy="637010"/>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5" name="Freeform 14"/>
            <p:cNvSpPr>
              <a:spLocks/>
            </p:cNvSpPr>
            <p:nvPr/>
          </p:nvSpPr>
          <p:spPr bwMode="auto">
            <a:xfrm>
              <a:off x="4267151" y="1076918"/>
              <a:ext cx="304848" cy="1702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6" name="Freeform 15"/>
            <p:cNvSpPr>
              <a:spLocks/>
            </p:cNvSpPr>
            <p:nvPr/>
          </p:nvSpPr>
          <p:spPr bwMode="auto">
            <a:xfrm>
              <a:off x="4551359" y="1029291"/>
              <a:ext cx="350892" cy="44055"/>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7" name="Freeform 16"/>
            <p:cNvSpPr>
              <a:spLocks noEditPoints="1"/>
            </p:cNvSpPr>
            <p:nvPr/>
          </p:nvSpPr>
          <p:spPr bwMode="auto">
            <a:xfrm>
              <a:off x="4514840" y="843546"/>
              <a:ext cx="339779" cy="436977"/>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8" name="Freeform 17"/>
            <p:cNvSpPr>
              <a:spLocks/>
            </p:cNvSpPr>
            <p:nvPr/>
          </p:nvSpPr>
          <p:spPr bwMode="auto">
            <a:xfrm>
              <a:off x="2968371" y="538734"/>
              <a:ext cx="598582" cy="76322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9" name="Freeform 18"/>
            <p:cNvSpPr>
              <a:spLocks/>
            </p:cNvSpPr>
            <p:nvPr/>
          </p:nvSpPr>
          <p:spPr bwMode="auto">
            <a:xfrm>
              <a:off x="3319265" y="1072156"/>
              <a:ext cx="435044" cy="182173"/>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0" name="Freeform 19"/>
            <p:cNvSpPr>
              <a:spLocks noEditPoints="1"/>
            </p:cNvSpPr>
            <p:nvPr/>
          </p:nvSpPr>
          <p:spPr bwMode="auto">
            <a:xfrm>
              <a:off x="3724141" y="638751"/>
              <a:ext cx="368358" cy="6036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1" name="Freeform 20"/>
            <p:cNvSpPr>
              <a:spLocks/>
            </p:cNvSpPr>
            <p:nvPr/>
          </p:nvSpPr>
          <p:spPr bwMode="auto">
            <a:xfrm>
              <a:off x="4267151" y="1076918"/>
              <a:ext cx="304848" cy="1702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2" name="Freeform 21"/>
            <p:cNvSpPr>
              <a:spLocks/>
            </p:cNvSpPr>
            <p:nvPr/>
          </p:nvSpPr>
          <p:spPr bwMode="auto">
            <a:xfrm>
              <a:off x="4551359" y="1029291"/>
              <a:ext cx="350892" cy="44055"/>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3" name="Freeform 22"/>
            <p:cNvSpPr>
              <a:spLocks noEditPoints="1"/>
            </p:cNvSpPr>
            <p:nvPr/>
          </p:nvSpPr>
          <p:spPr bwMode="auto">
            <a:xfrm>
              <a:off x="4514840" y="843546"/>
              <a:ext cx="339779" cy="436977"/>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4" name="Freeform 23"/>
            <p:cNvSpPr>
              <a:spLocks/>
            </p:cNvSpPr>
            <p:nvPr/>
          </p:nvSpPr>
          <p:spPr bwMode="auto">
            <a:xfrm>
              <a:off x="2568258" y="2489056"/>
              <a:ext cx="390587" cy="341724"/>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grpSp>
      <p:sp>
        <p:nvSpPr>
          <p:cNvPr id="2" name="Title 1"/>
          <p:cNvSpPr>
            <a:spLocks noGrp="1"/>
          </p:cNvSpPr>
          <p:nvPr>
            <p:ph type="ctrTitle"/>
          </p:nvPr>
        </p:nvSpPr>
        <p:spPr>
          <a:xfrm>
            <a:off x="0" y="4292398"/>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2"/>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026519"/>
            <a:ext cx="9144000" cy="804963"/>
          </a:xfrm>
        </p:spPr>
        <p:txBody>
          <a:bodyPr anchor="b"/>
          <a:lstStyle>
            <a:lvl1pPr algn="ctr">
              <a:defRPr sz="3200" b="0">
                <a:solidFill>
                  <a:schemeClr val="bg1"/>
                </a:solidFill>
              </a:defRPr>
            </a:lvl1pPr>
          </a:lstStyle>
          <a:p>
            <a:r>
              <a:rPr lang="en-US" dirty="0" smtClean="0"/>
              <a:t>Click to edit Master title style</a:t>
            </a:r>
            <a:endParaRPr lang="en-GB"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2" name="Picture 32"/>
          <p:cNvPicPr>
            <a:picLocks noChangeAspect="1"/>
          </p:cNvPicPr>
          <p:nvPr userDrawn="1"/>
        </p:nvPicPr>
        <p:blipFill>
          <a:blip r:embed="rId2" cstate="print"/>
          <a:srcRect/>
          <a:stretch>
            <a:fillRect/>
          </a:stretch>
        </p:blipFill>
        <p:spPr bwMode="auto">
          <a:xfrm>
            <a:off x="6292852" y="5227638"/>
            <a:ext cx="3033713" cy="2000250"/>
          </a:xfrm>
          <a:prstGeom prst="rect">
            <a:avLst/>
          </a:prstGeom>
          <a:noFill/>
          <a:ln w="9525">
            <a:noFill/>
            <a:miter lim="800000"/>
            <a:headEnd/>
            <a:tailEnd/>
          </a:ln>
        </p:spPr>
      </p:pic>
      <p:sp>
        <p:nvSpPr>
          <p:cNvPr id="3" name="Freeform 2"/>
          <p:cNvSpPr>
            <a:spLocks/>
          </p:cNvSpPr>
          <p:nvPr userDrawn="1"/>
        </p:nvSpPr>
        <p:spPr bwMode="auto">
          <a:xfrm>
            <a:off x="3946526" y="-17462"/>
            <a:ext cx="2179639" cy="6875463"/>
          </a:xfrm>
          <a:custGeom>
            <a:avLst/>
            <a:gdLst>
              <a:gd name="T0" fmla="*/ 0 w 1960"/>
              <a:gd name="T1" fmla="*/ 4616 h 4616"/>
              <a:gd name="T2" fmla="*/ 544 w 1960"/>
              <a:gd name="T3" fmla="*/ 4616 h 4616"/>
              <a:gd name="T4" fmla="*/ 1528 w 1960"/>
              <a:gd name="T5" fmla="*/ 0 h 4616"/>
              <a:gd name="T6" fmla="*/ 1280 w 1960"/>
              <a:gd name="T7" fmla="*/ 0 h 4616"/>
              <a:gd name="T8" fmla="*/ 0 w 1960"/>
              <a:gd name="T9" fmla="*/ 4616 h 4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0" h="4616">
                <a:moveTo>
                  <a:pt x="0" y="4616"/>
                </a:moveTo>
                <a:cubicBezTo>
                  <a:pt x="0" y="4616"/>
                  <a:pt x="272" y="4616"/>
                  <a:pt x="544" y="4616"/>
                </a:cubicBezTo>
                <a:cubicBezTo>
                  <a:pt x="1888" y="2920"/>
                  <a:pt x="1960" y="1192"/>
                  <a:pt x="1528" y="0"/>
                </a:cubicBezTo>
                <a:cubicBezTo>
                  <a:pt x="1404" y="0"/>
                  <a:pt x="1280" y="0"/>
                  <a:pt x="1280" y="0"/>
                </a:cubicBezTo>
                <a:cubicBezTo>
                  <a:pt x="1896" y="1448"/>
                  <a:pt x="1368" y="3144"/>
                  <a:pt x="0" y="4616"/>
                </a:cubicBezTo>
                <a:close/>
              </a:path>
            </a:pathLst>
          </a:custGeom>
          <a:solidFill>
            <a:srgbClr val="C1D82F"/>
          </a:solidFill>
          <a:ln w="9525" cap="flat" cmpd="sng">
            <a:noFill/>
            <a:prstDash val="solid"/>
            <a:round/>
            <a:headEnd type="none" w="med" len="med"/>
            <a:tailEnd type="none" w="med" len="med"/>
          </a:ln>
        </p:spPr>
        <p:txBody>
          <a:bodyPr lIns="91435" tIns="45718" rIns="91435" bIns="45718"/>
          <a:lstStyle/>
          <a:p>
            <a:pPr>
              <a:defRPr/>
            </a:pPr>
            <a:endParaRPr lang="en-GB" dirty="0">
              <a:solidFill>
                <a:prstClr val="black"/>
              </a:solidFill>
              <a:cs typeface="Arial" pitchFamily="34" charset="0"/>
            </a:endParaRPr>
          </a:p>
        </p:txBody>
      </p:sp>
      <p:grpSp>
        <p:nvGrpSpPr>
          <p:cNvPr id="4" name="Group 34"/>
          <p:cNvGrpSpPr>
            <a:grpSpLocks/>
          </p:cNvGrpSpPr>
          <p:nvPr userDrawn="1"/>
        </p:nvGrpSpPr>
        <p:grpSpPr bwMode="auto">
          <a:xfrm>
            <a:off x="207964" y="273050"/>
            <a:ext cx="3836987" cy="2914650"/>
            <a:chOff x="-6860010" y="-314532"/>
            <a:chExt cx="6211181" cy="3538414"/>
          </a:xfrm>
        </p:grpSpPr>
        <p:sp>
          <p:nvSpPr>
            <p:cNvPr id="5" name="Freeform 4"/>
            <p:cNvSpPr>
              <a:spLocks/>
            </p:cNvSpPr>
            <p:nvPr/>
          </p:nvSpPr>
          <p:spPr bwMode="auto">
            <a:xfrm>
              <a:off x="-6027398" y="1005629"/>
              <a:ext cx="2019855" cy="2148873"/>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6" name="Freeform 5"/>
            <p:cNvSpPr>
              <a:spLocks noEditPoints="1"/>
            </p:cNvSpPr>
            <p:nvPr/>
          </p:nvSpPr>
          <p:spPr bwMode="auto">
            <a:xfrm>
              <a:off x="-3822519" y="1005629"/>
              <a:ext cx="1590699" cy="2200909"/>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7" name="Freeform 6"/>
            <p:cNvSpPr>
              <a:spLocks/>
            </p:cNvSpPr>
            <p:nvPr/>
          </p:nvSpPr>
          <p:spPr bwMode="auto">
            <a:xfrm>
              <a:off x="-2244668" y="957447"/>
              <a:ext cx="1595839" cy="224909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8" name="Freeform 7"/>
            <p:cNvSpPr>
              <a:spLocks noEditPoints="1"/>
            </p:cNvSpPr>
            <p:nvPr/>
          </p:nvSpPr>
          <p:spPr bwMode="auto">
            <a:xfrm>
              <a:off x="-6860010" y="2129209"/>
              <a:ext cx="629598" cy="555045"/>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9" name="Freeform 8"/>
            <p:cNvSpPr>
              <a:spLocks/>
            </p:cNvSpPr>
            <p:nvPr/>
          </p:nvSpPr>
          <p:spPr bwMode="auto">
            <a:xfrm>
              <a:off x="-6847162" y="1583801"/>
              <a:ext cx="616750" cy="447120"/>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0" name="Freeform 9"/>
            <p:cNvSpPr>
              <a:spLocks noEditPoints="1"/>
            </p:cNvSpPr>
            <p:nvPr/>
          </p:nvSpPr>
          <p:spPr bwMode="auto">
            <a:xfrm>
              <a:off x="-6847162" y="1044173"/>
              <a:ext cx="601331" cy="450974"/>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1" name="Freeform 10"/>
            <p:cNvSpPr>
              <a:spLocks/>
            </p:cNvSpPr>
            <p:nvPr/>
          </p:nvSpPr>
          <p:spPr bwMode="auto">
            <a:xfrm>
              <a:off x="-6230412" y="-314532"/>
              <a:ext cx="922555" cy="1177545"/>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2" name="Freeform 11"/>
            <p:cNvSpPr>
              <a:spLocks/>
            </p:cNvSpPr>
            <p:nvPr/>
          </p:nvSpPr>
          <p:spPr bwMode="auto">
            <a:xfrm>
              <a:off x="-5688186" y="510327"/>
              <a:ext cx="673285" cy="28330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3" name="Freeform 12"/>
            <p:cNvSpPr>
              <a:spLocks noEditPoints="1"/>
            </p:cNvSpPr>
            <p:nvPr/>
          </p:nvSpPr>
          <p:spPr bwMode="auto">
            <a:xfrm>
              <a:off x="-5061157" y="-160353"/>
              <a:ext cx="565354" cy="93278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4" name="Freeform 13"/>
            <p:cNvSpPr>
              <a:spLocks noEditPoints="1"/>
            </p:cNvSpPr>
            <p:nvPr/>
          </p:nvSpPr>
          <p:spPr bwMode="auto">
            <a:xfrm>
              <a:off x="-5107413" y="508400"/>
              <a:ext cx="734960" cy="98289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5" name="Freeform 14"/>
            <p:cNvSpPr>
              <a:spLocks/>
            </p:cNvSpPr>
            <p:nvPr/>
          </p:nvSpPr>
          <p:spPr bwMode="auto">
            <a:xfrm>
              <a:off x="-4225976" y="516109"/>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6" name="Freeform 15"/>
            <p:cNvSpPr>
              <a:spLocks/>
            </p:cNvSpPr>
            <p:nvPr/>
          </p:nvSpPr>
          <p:spPr bwMode="auto">
            <a:xfrm>
              <a:off x="-3786541" y="440946"/>
              <a:ext cx="539656" cy="69381"/>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7" name="Freeform 16"/>
            <p:cNvSpPr>
              <a:spLocks noEditPoints="1"/>
            </p:cNvSpPr>
            <p:nvPr/>
          </p:nvSpPr>
          <p:spPr bwMode="auto">
            <a:xfrm>
              <a:off x="-3840508" y="155715"/>
              <a:ext cx="521668" cy="676462"/>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8" name="Freeform 17"/>
            <p:cNvSpPr>
              <a:spLocks/>
            </p:cNvSpPr>
            <p:nvPr/>
          </p:nvSpPr>
          <p:spPr bwMode="auto">
            <a:xfrm>
              <a:off x="-6230412" y="-314532"/>
              <a:ext cx="922555" cy="1177545"/>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9" name="Freeform 18"/>
            <p:cNvSpPr>
              <a:spLocks/>
            </p:cNvSpPr>
            <p:nvPr/>
          </p:nvSpPr>
          <p:spPr bwMode="auto">
            <a:xfrm>
              <a:off x="-5688186" y="510327"/>
              <a:ext cx="673285" cy="28330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0" name="Freeform 19"/>
            <p:cNvSpPr>
              <a:spLocks noEditPoints="1"/>
            </p:cNvSpPr>
            <p:nvPr/>
          </p:nvSpPr>
          <p:spPr bwMode="auto">
            <a:xfrm>
              <a:off x="-5061157" y="-160353"/>
              <a:ext cx="565354" cy="93278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1" name="Freeform 20"/>
            <p:cNvSpPr>
              <a:spLocks/>
            </p:cNvSpPr>
            <p:nvPr/>
          </p:nvSpPr>
          <p:spPr bwMode="auto">
            <a:xfrm>
              <a:off x="-4225976" y="516109"/>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2" name="Freeform 21"/>
            <p:cNvSpPr>
              <a:spLocks/>
            </p:cNvSpPr>
            <p:nvPr/>
          </p:nvSpPr>
          <p:spPr bwMode="auto">
            <a:xfrm>
              <a:off x="-3786541" y="440946"/>
              <a:ext cx="539656" cy="69381"/>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3" name="Freeform 22"/>
            <p:cNvSpPr>
              <a:spLocks noEditPoints="1"/>
            </p:cNvSpPr>
            <p:nvPr/>
          </p:nvSpPr>
          <p:spPr bwMode="auto">
            <a:xfrm>
              <a:off x="-3840508" y="155715"/>
              <a:ext cx="521668" cy="676462"/>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4" name="Freeform 23"/>
            <p:cNvSpPr>
              <a:spLocks/>
            </p:cNvSpPr>
            <p:nvPr/>
          </p:nvSpPr>
          <p:spPr bwMode="auto">
            <a:xfrm>
              <a:off x="-6847162" y="2697746"/>
              <a:ext cx="601331" cy="526136"/>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grpSp>
      <p:pic>
        <p:nvPicPr>
          <p:cNvPr id="25" name="Picture 55"/>
          <p:cNvPicPr>
            <a:picLocks noChangeAspect="1"/>
          </p:cNvPicPr>
          <p:nvPr userDrawn="1"/>
        </p:nvPicPr>
        <p:blipFill>
          <a:blip r:embed="rId3" cstate="print"/>
          <a:srcRect/>
          <a:stretch>
            <a:fillRect/>
          </a:stretch>
        </p:blipFill>
        <p:spPr bwMode="auto">
          <a:xfrm>
            <a:off x="6099176" y="5500688"/>
            <a:ext cx="447675" cy="1257300"/>
          </a:xfrm>
          <a:prstGeom prst="rect">
            <a:avLst/>
          </a:prstGeom>
          <a:noFill/>
          <a:ln w="9525">
            <a:noFill/>
            <a:miter lim="800000"/>
            <a:headEnd/>
            <a:tailEnd/>
          </a:ln>
        </p:spPr>
      </p:pic>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grpSp>
        <p:nvGrpSpPr>
          <p:cNvPr id="2" name="Group 3"/>
          <p:cNvGrpSpPr>
            <a:grpSpLocks/>
          </p:cNvGrpSpPr>
          <p:nvPr userDrawn="1"/>
        </p:nvGrpSpPr>
        <p:grpSpPr bwMode="auto">
          <a:xfrm>
            <a:off x="1466851" y="711201"/>
            <a:ext cx="6210300" cy="4718050"/>
            <a:chOff x="1466409" y="533593"/>
            <a:chExt cx="6211181" cy="3538414"/>
          </a:xfrm>
        </p:grpSpPr>
        <p:sp>
          <p:nvSpPr>
            <p:cNvPr id="3" name="Freeform 2"/>
            <p:cNvSpPr>
              <a:spLocks/>
            </p:cNvSpPr>
            <p:nvPr/>
          </p:nvSpPr>
          <p:spPr bwMode="auto">
            <a:xfrm>
              <a:off x="2299965" y="1856332"/>
              <a:ext cx="2019586" cy="2145431"/>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4" name="Freeform 3"/>
            <p:cNvSpPr>
              <a:spLocks noEditPoints="1"/>
            </p:cNvSpPr>
            <p:nvPr/>
          </p:nvSpPr>
          <p:spPr bwMode="auto">
            <a:xfrm>
              <a:off x="4505315" y="1856332"/>
              <a:ext cx="1589313" cy="2196626"/>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5" name="Freeform 4"/>
            <p:cNvSpPr>
              <a:spLocks/>
            </p:cNvSpPr>
            <p:nvPr/>
          </p:nvSpPr>
          <p:spPr bwMode="auto">
            <a:xfrm>
              <a:off x="6081927" y="1805136"/>
              <a:ext cx="1595663" cy="2247822"/>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grpSp>
          <p:nvGrpSpPr>
            <p:cNvPr id="6" name="Group 1"/>
            <p:cNvGrpSpPr>
              <a:grpSpLocks/>
            </p:cNvGrpSpPr>
            <p:nvPr userDrawn="1"/>
          </p:nvGrpSpPr>
          <p:grpSpPr bwMode="auto">
            <a:xfrm>
              <a:off x="2096736" y="533593"/>
              <a:ext cx="2983335" cy="1806116"/>
              <a:chOff x="2096736" y="533593"/>
              <a:chExt cx="2983335" cy="1806116"/>
            </a:xfrm>
          </p:grpSpPr>
          <p:sp>
            <p:nvSpPr>
              <p:cNvPr id="12" name="Freeform 11"/>
              <p:cNvSpPr>
                <a:spLocks/>
              </p:cNvSpPr>
              <p:nvPr/>
            </p:nvSpPr>
            <p:spPr bwMode="auto">
              <a:xfrm>
                <a:off x="2096736" y="533593"/>
                <a:ext cx="922468" cy="1177488"/>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3" name="Freeform 12"/>
              <p:cNvSpPr>
                <a:spLocks/>
              </p:cNvSpPr>
              <p:nvPr/>
            </p:nvSpPr>
            <p:spPr bwMode="auto">
              <a:xfrm>
                <a:off x="2639738" y="1358668"/>
                <a:ext cx="670020" cy="28097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4" name="Freeform 13"/>
              <p:cNvSpPr>
                <a:spLocks noEditPoints="1"/>
              </p:cNvSpPr>
              <p:nvPr/>
            </p:nvSpPr>
            <p:spPr bwMode="auto">
              <a:xfrm>
                <a:off x="3263713" y="687179"/>
                <a:ext cx="566818" cy="933418"/>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5" name="Freeform 14"/>
              <p:cNvSpPr>
                <a:spLocks noEditPoints="1"/>
              </p:cNvSpPr>
              <p:nvPr/>
            </p:nvSpPr>
            <p:spPr bwMode="auto">
              <a:xfrm>
                <a:off x="3219257" y="1356287"/>
                <a:ext cx="735117" cy="983422"/>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6" name="Freeform 15"/>
              <p:cNvSpPr>
                <a:spLocks/>
              </p:cNvSpPr>
              <p:nvPr/>
            </p:nvSpPr>
            <p:spPr bwMode="auto">
              <a:xfrm>
                <a:off x="4100445" y="1363430"/>
                <a:ext cx="471554" cy="261928"/>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7" name="Freeform 16"/>
              <p:cNvSpPr>
                <a:spLocks/>
              </p:cNvSpPr>
              <p:nvPr/>
            </p:nvSpPr>
            <p:spPr bwMode="auto">
              <a:xfrm>
                <a:off x="4538657" y="1290804"/>
                <a:ext cx="541414" cy="6786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8" name="Freeform 17"/>
              <p:cNvSpPr>
                <a:spLocks noEditPoints="1"/>
              </p:cNvSpPr>
              <p:nvPr/>
            </p:nvSpPr>
            <p:spPr bwMode="auto">
              <a:xfrm>
                <a:off x="4484675" y="1005064"/>
                <a:ext cx="523949" cy="67387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9" name="Freeform 18"/>
              <p:cNvSpPr>
                <a:spLocks/>
              </p:cNvSpPr>
              <p:nvPr/>
            </p:nvSpPr>
            <p:spPr bwMode="auto">
              <a:xfrm>
                <a:off x="2096736" y="533593"/>
                <a:ext cx="922468" cy="1177488"/>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0" name="Freeform 19"/>
              <p:cNvSpPr>
                <a:spLocks/>
              </p:cNvSpPr>
              <p:nvPr/>
            </p:nvSpPr>
            <p:spPr bwMode="auto">
              <a:xfrm>
                <a:off x="2639738" y="1358668"/>
                <a:ext cx="670020" cy="28097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1" name="Freeform 20"/>
              <p:cNvSpPr>
                <a:spLocks noEditPoints="1"/>
              </p:cNvSpPr>
              <p:nvPr/>
            </p:nvSpPr>
            <p:spPr bwMode="auto">
              <a:xfrm>
                <a:off x="3263713" y="687179"/>
                <a:ext cx="566818" cy="933418"/>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2" name="Freeform 21"/>
              <p:cNvSpPr>
                <a:spLocks/>
              </p:cNvSpPr>
              <p:nvPr/>
            </p:nvSpPr>
            <p:spPr bwMode="auto">
              <a:xfrm>
                <a:off x="4100445" y="1363430"/>
                <a:ext cx="471554" cy="261928"/>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3" name="Freeform 22"/>
              <p:cNvSpPr>
                <a:spLocks/>
              </p:cNvSpPr>
              <p:nvPr/>
            </p:nvSpPr>
            <p:spPr bwMode="auto">
              <a:xfrm>
                <a:off x="4538657" y="1290804"/>
                <a:ext cx="541414" cy="6786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4" name="Freeform 23"/>
              <p:cNvSpPr>
                <a:spLocks noEditPoints="1"/>
              </p:cNvSpPr>
              <p:nvPr/>
            </p:nvSpPr>
            <p:spPr bwMode="auto">
              <a:xfrm>
                <a:off x="4484675" y="1005064"/>
                <a:ext cx="523949" cy="67387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grpSp>
        <p:grpSp>
          <p:nvGrpSpPr>
            <p:cNvPr id="7" name="Group 2"/>
            <p:cNvGrpSpPr>
              <a:grpSpLocks/>
            </p:cNvGrpSpPr>
            <p:nvPr userDrawn="1"/>
          </p:nvGrpSpPr>
          <p:grpSpPr bwMode="auto">
            <a:xfrm>
              <a:off x="1466409" y="1892049"/>
              <a:ext cx="630327" cy="2179958"/>
              <a:chOff x="1466409" y="1892049"/>
              <a:chExt cx="630327" cy="2179958"/>
            </a:xfrm>
          </p:grpSpPr>
          <p:sp>
            <p:nvSpPr>
              <p:cNvPr id="8" name="Freeform 7"/>
              <p:cNvSpPr>
                <a:spLocks noEditPoints="1"/>
              </p:cNvSpPr>
              <p:nvPr/>
            </p:nvSpPr>
            <p:spPr bwMode="auto">
              <a:xfrm>
                <a:off x="1466409" y="2976670"/>
                <a:ext cx="630327" cy="557193"/>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9" name="Freeform 8"/>
              <p:cNvSpPr>
                <a:spLocks/>
              </p:cNvSpPr>
              <p:nvPr/>
            </p:nvSpPr>
            <p:spPr bwMode="auto">
              <a:xfrm>
                <a:off x="1479111" y="2433764"/>
                <a:ext cx="617625" cy="445278"/>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0" name="Freeform 9"/>
              <p:cNvSpPr>
                <a:spLocks noEditPoints="1"/>
              </p:cNvSpPr>
              <p:nvPr/>
            </p:nvSpPr>
            <p:spPr bwMode="auto">
              <a:xfrm>
                <a:off x="1479111" y="1892049"/>
                <a:ext cx="601748" cy="448850"/>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1" name="Freeform 10"/>
              <p:cNvSpPr>
                <a:spLocks/>
              </p:cNvSpPr>
              <p:nvPr/>
            </p:nvSpPr>
            <p:spPr bwMode="auto">
              <a:xfrm>
                <a:off x="1479111" y="3544579"/>
                <a:ext cx="601748" cy="527428"/>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grpSp>
      </p:gr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4" y="1627718"/>
            <a:ext cx="8804275" cy="4498447"/>
          </a:xfrm>
        </p:spPr>
        <p:txBody>
          <a:bodyPr>
            <a:normAutofit/>
          </a:bodyPr>
          <a:lstStyle>
            <a:lvl1pPr marL="271463" indent="-271463">
              <a:buFontTx/>
              <a:buBlip>
                <a:blip r:embed="rId2"/>
              </a:buBlip>
              <a:defRPr lang="en-US" sz="2000" kern="1200" dirty="0" smtClean="0">
                <a:solidFill>
                  <a:schemeClr val="tx1"/>
                </a:solidFill>
                <a:latin typeface="+mn-lt"/>
                <a:ea typeface="+mn-ea"/>
                <a:cs typeface="+mn-cs"/>
              </a:defRPr>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2560643" y="965200"/>
            <a:ext cx="4022725" cy="3055938"/>
            <a:chOff x="2560320" y="538734"/>
            <a:chExt cx="4023360" cy="2292046"/>
          </a:xfrm>
        </p:grpSpPr>
        <p:sp>
          <p:nvSpPr>
            <p:cNvPr id="5" name="Freeform 4"/>
            <p:cNvSpPr>
              <a:spLocks/>
            </p:cNvSpPr>
            <p:nvPr/>
          </p:nvSpPr>
          <p:spPr bwMode="auto">
            <a:xfrm>
              <a:off x="3100155" y="1394828"/>
              <a:ext cx="1308306" cy="1391896"/>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6" name="Freeform 5"/>
            <p:cNvSpPr>
              <a:spLocks noEditPoints="1"/>
            </p:cNvSpPr>
            <p:nvPr/>
          </p:nvSpPr>
          <p:spPr bwMode="auto">
            <a:xfrm>
              <a:off x="4529131" y="1394828"/>
              <a:ext cx="1028862" cy="1422854"/>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7" name="Freeform 6"/>
            <p:cNvSpPr>
              <a:spLocks/>
            </p:cNvSpPr>
            <p:nvPr/>
          </p:nvSpPr>
          <p:spPr bwMode="auto">
            <a:xfrm>
              <a:off x="5550054" y="1362680"/>
              <a:ext cx="1033626" cy="1455002"/>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8" name="Freeform 7"/>
            <p:cNvSpPr>
              <a:spLocks noEditPoints="1"/>
            </p:cNvSpPr>
            <p:nvPr/>
          </p:nvSpPr>
          <p:spPr bwMode="auto">
            <a:xfrm>
              <a:off x="2560320" y="2121139"/>
              <a:ext cx="408051" cy="360774"/>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9" name="Freeform 8"/>
            <p:cNvSpPr>
              <a:spLocks/>
            </p:cNvSpPr>
            <p:nvPr/>
          </p:nvSpPr>
          <p:spPr bwMode="auto">
            <a:xfrm>
              <a:off x="2568258" y="1768700"/>
              <a:ext cx="400113" cy="290524"/>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0" name="Freeform 9"/>
            <p:cNvSpPr>
              <a:spLocks noEditPoints="1"/>
            </p:cNvSpPr>
            <p:nvPr/>
          </p:nvSpPr>
          <p:spPr bwMode="auto">
            <a:xfrm>
              <a:off x="2568258" y="1419832"/>
              <a:ext cx="390587" cy="290524"/>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1" name="Freeform 10"/>
            <p:cNvSpPr>
              <a:spLocks/>
            </p:cNvSpPr>
            <p:nvPr/>
          </p:nvSpPr>
          <p:spPr bwMode="auto">
            <a:xfrm>
              <a:off x="2968371" y="538734"/>
              <a:ext cx="598582" cy="76322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2" name="Freeform 11"/>
            <p:cNvSpPr>
              <a:spLocks/>
            </p:cNvSpPr>
            <p:nvPr/>
          </p:nvSpPr>
          <p:spPr bwMode="auto">
            <a:xfrm>
              <a:off x="3319265" y="1072156"/>
              <a:ext cx="435044" cy="182173"/>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3" name="Freeform 12"/>
            <p:cNvSpPr>
              <a:spLocks noEditPoints="1"/>
            </p:cNvSpPr>
            <p:nvPr/>
          </p:nvSpPr>
          <p:spPr bwMode="auto">
            <a:xfrm>
              <a:off x="3724141" y="638751"/>
              <a:ext cx="368358" cy="6036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4" name="Freeform 13"/>
            <p:cNvSpPr>
              <a:spLocks noEditPoints="1"/>
            </p:cNvSpPr>
            <p:nvPr/>
          </p:nvSpPr>
          <p:spPr bwMode="auto">
            <a:xfrm>
              <a:off x="3695561" y="1070965"/>
              <a:ext cx="476325" cy="637010"/>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5" name="Freeform 14"/>
            <p:cNvSpPr>
              <a:spLocks/>
            </p:cNvSpPr>
            <p:nvPr/>
          </p:nvSpPr>
          <p:spPr bwMode="auto">
            <a:xfrm>
              <a:off x="4267151" y="1076918"/>
              <a:ext cx="304848" cy="1702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6" name="Freeform 15"/>
            <p:cNvSpPr>
              <a:spLocks/>
            </p:cNvSpPr>
            <p:nvPr/>
          </p:nvSpPr>
          <p:spPr bwMode="auto">
            <a:xfrm>
              <a:off x="4551359" y="1029291"/>
              <a:ext cx="350892" cy="44055"/>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7" name="Freeform 16"/>
            <p:cNvSpPr>
              <a:spLocks noEditPoints="1"/>
            </p:cNvSpPr>
            <p:nvPr/>
          </p:nvSpPr>
          <p:spPr bwMode="auto">
            <a:xfrm>
              <a:off x="4514840" y="843546"/>
              <a:ext cx="339779" cy="436977"/>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8" name="Freeform 17"/>
            <p:cNvSpPr>
              <a:spLocks/>
            </p:cNvSpPr>
            <p:nvPr/>
          </p:nvSpPr>
          <p:spPr bwMode="auto">
            <a:xfrm>
              <a:off x="2968371" y="538734"/>
              <a:ext cx="598582" cy="76322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9" name="Freeform 18"/>
            <p:cNvSpPr>
              <a:spLocks/>
            </p:cNvSpPr>
            <p:nvPr/>
          </p:nvSpPr>
          <p:spPr bwMode="auto">
            <a:xfrm>
              <a:off x="3319265" y="1072156"/>
              <a:ext cx="435044" cy="182173"/>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0" name="Freeform 19"/>
            <p:cNvSpPr>
              <a:spLocks noEditPoints="1"/>
            </p:cNvSpPr>
            <p:nvPr/>
          </p:nvSpPr>
          <p:spPr bwMode="auto">
            <a:xfrm>
              <a:off x="3724141" y="638751"/>
              <a:ext cx="368358" cy="6036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1" name="Freeform 20"/>
            <p:cNvSpPr>
              <a:spLocks/>
            </p:cNvSpPr>
            <p:nvPr/>
          </p:nvSpPr>
          <p:spPr bwMode="auto">
            <a:xfrm>
              <a:off x="4267151" y="1076918"/>
              <a:ext cx="304848" cy="1702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2" name="Freeform 21"/>
            <p:cNvSpPr>
              <a:spLocks/>
            </p:cNvSpPr>
            <p:nvPr/>
          </p:nvSpPr>
          <p:spPr bwMode="auto">
            <a:xfrm>
              <a:off x="4551359" y="1029291"/>
              <a:ext cx="350892" cy="44055"/>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3" name="Freeform 22"/>
            <p:cNvSpPr>
              <a:spLocks noEditPoints="1"/>
            </p:cNvSpPr>
            <p:nvPr/>
          </p:nvSpPr>
          <p:spPr bwMode="auto">
            <a:xfrm>
              <a:off x="4514840" y="843546"/>
              <a:ext cx="339779" cy="436977"/>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4" name="Freeform 23"/>
            <p:cNvSpPr>
              <a:spLocks/>
            </p:cNvSpPr>
            <p:nvPr/>
          </p:nvSpPr>
          <p:spPr bwMode="auto">
            <a:xfrm>
              <a:off x="2568258" y="2489056"/>
              <a:ext cx="390587" cy="341724"/>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grpSp>
      <p:sp>
        <p:nvSpPr>
          <p:cNvPr id="2" name="Title 1"/>
          <p:cNvSpPr>
            <a:spLocks noGrp="1"/>
          </p:cNvSpPr>
          <p:nvPr>
            <p:ph type="ctrTitle"/>
          </p:nvPr>
        </p:nvSpPr>
        <p:spPr>
          <a:xfrm>
            <a:off x="0" y="4292402"/>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5" y="5590976"/>
            <a:ext cx="9012239" cy="986647"/>
          </a:xfrm>
        </p:spPr>
        <p:txBody>
          <a:bodyPr>
            <a:normAutofit/>
          </a:bodyPr>
          <a:lstStyle>
            <a:lvl1pPr marL="0" indent="0" algn="ctr">
              <a:buNone/>
              <a:defRPr sz="2400">
                <a:solidFill>
                  <a:schemeClr val="bg1">
                    <a:lumMod val="50000"/>
                  </a:schemeClr>
                </a:solidFill>
              </a:defRPr>
            </a:lvl1pPr>
            <a:lvl2pPr marL="457008" indent="0" algn="ctr">
              <a:buNone/>
              <a:defRPr>
                <a:solidFill>
                  <a:schemeClr val="tx1">
                    <a:tint val="75000"/>
                  </a:schemeClr>
                </a:solidFill>
              </a:defRPr>
            </a:lvl2pPr>
            <a:lvl3pPr marL="914012" indent="0" algn="ctr">
              <a:buNone/>
              <a:defRPr>
                <a:solidFill>
                  <a:schemeClr val="tx1">
                    <a:tint val="75000"/>
                  </a:schemeClr>
                </a:solidFill>
              </a:defRPr>
            </a:lvl3pPr>
            <a:lvl4pPr marL="1371020" indent="0" algn="ctr">
              <a:buNone/>
              <a:defRPr>
                <a:solidFill>
                  <a:schemeClr val="tx1">
                    <a:tint val="75000"/>
                  </a:schemeClr>
                </a:solidFill>
              </a:defRPr>
            </a:lvl4pPr>
            <a:lvl5pPr marL="1828025" indent="0" algn="ctr">
              <a:buNone/>
              <a:defRPr>
                <a:solidFill>
                  <a:schemeClr val="tx1">
                    <a:tint val="75000"/>
                  </a:schemeClr>
                </a:solidFill>
              </a:defRPr>
            </a:lvl5pPr>
            <a:lvl6pPr marL="2285032" indent="0" algn="ctr">
              <a:buNone/>
              <a:defRPr>
                <a:solidFill>
                  <a:schemeClr val="tx1">
                    <a:tint val="75000"/>
                  </a:schemeClr>
                </a:solidFill>
              </a:defRPr>
            </a:lvl6pPr>
            <a:lvl7pPr marL="2742037" indent="0" algn="ctr">
              <a:buNone/>
              <a:defRPr>
                <a:solidFill>
                  <a:schemeClr val="tx1">
                    <a:tint val="75000"/>
                  </a:schemeClr>
                </a:solidFill>
              </a:defRPr>
            </a:lvl7pPr>
            <a:lvl8pPr marL="3199044" indent="0" algn="ctr">
              <a:buNone/>
              <a:defRPr>
                <a:solidFill>
                  <a:schemeClr val="tx1">
                    <a:tint val="75000"/>
                  </a:schemeClr>
                </a:solidFill>
              </a:defRPr>
            </a:lvl8pPr>
            <a:lvl9pPr marL="365605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4" y="1004712"/>
            <a:ext cx="8804275" cy="5121452"/>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4" y="1627718"/>
            <a:ext cx="8804275" cy="4498447"/>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p:nvPr>
        </p:nvSpPr>
        <p:spPr>
          <a:xfrm>
            <a:off x="207964" y="776922"/>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86212"/>
            <a:ext cx="7772400" cy="823263"/>
          </a:xfrm>
        </p:spPr>
        <p:txBody>
          <a:bodyPr/>
          <a:lstStyle>
            <a:lvl1pPr algn="ctr">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3166042"/>
            <a:ext cx="7772400" cy="977900"/>
          </a:xfrm>
        </p:spPr>
        <p:txBody>
          <a:bodyPr anchor="b">
            <a:normAutofit/>
          </a:bodyPr>
          <a:lstStyle>
            <a:lvl1pPr marL="0" indent="0" algn="ct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3"/>
          </p:nvPr>
        </p:nvSpPr>
        <p:spPr>
          <a:xfrm>
            <a:off x="207964" y="776922"/>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lgn="ctr">
              <a:defRPr b="1" u="sng">
                <a:solidFill>
                  <a:prstClr val="black"/>
                </a:solidFill>
                <a:latin typeface="Optima" pitchFamily="34" charset="0"/>
                <a:cs typeface="+mn-cs"/>
              </a:defRPr>
            </a:lvl1pPr>
          </a:lstStyle>
          <a:p>
            <a:pPr fontAlgn="base">
              <a:spcBef>
                <a:spcPct val="0"/>
              </a:spcBef>
              <a:spcAft>
                <a:spcPct val="0"/>
              </a:spcAft>
              <a:defRPr/>
            </a:pPr>
            <a:fld id="{D706DC34-891E-4239-A02B-01C5267273E3}" type="datetimeFigureOut">
              <a:rPr lang="en-US"/>
              <a:pPr fontAlgn="base">
                <a:spcBef>
                  <a:spcPct val="0"/>
                </a:spcBef>
                <a:spcAft>
                  <a:spcPct val="0"/>
                </a:spcAft>
                <a:defRPr/>
              </a:pPr>
              <a:t>3/27/2014</a:t>
            </a:fld>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lgn="ctr">
              <a:defRPr b="1" u="sng">
                <a:solidFill>
                  <a:prstClr val="black"/>
                </a:solidFill>
                <a:latin typeface="Optima" pitchFamily="34" charset="0"/>
                <a:cs typeface="+mn-cs"/>
              </a:defRPr>
            </a:lvl1pPr>
          </a:lstStyle>
          <a:p>
            <a:pPr fontAlgn="base">
              <a:spcBef>
                <a:spcPct val="0"/>
              </a:spcBef>
              <a:spcAft>
                <a:spcPct val="0"/>
              </a:spcAft>
              <a:defRPr/>
            </a:pPr>
            <a:endParaRPr lang="en-GB"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ctr">
              <a:defRPr b="1" u="sng">
                <a:solidFill>
                  <a:prstClr val="black"/>
                </a:solidFill>
                <a:latin typeface="Optima" pitchFamily="34" charset="0"/>
                <a:cs typeface="+mn-cs"/>
              </a:defRPr>
            </a:lvl1pPr>
          </a:lstStyle>
          <a:p>
            <a:pPr fontAlgn="base">
              <a:spcBef>
                <a:spcPct val="0"/>
              </a:spcBef>
              <a:spcAft>
                <a:spcPct val="0"/>
              </a:spcAft>
              <a:defRPr/>
            </a:pPr>
            <a:fld id="{FFDCD4E4-51E3-4858-9755-0D192AACB907}" type="slidenum">
              <a:rPr lang="en-GB"/>
              <a:pPr fontAlgn="base">
                <a:spcBef>
                  <a:spcPct val="0"/>
                </a:spcBef>
                <a:spcAft>
                  <a:spcPct val="0"/>
                </a:spcAft>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52679" y="2796120"/>
            <a:ext cx="6791325" cy="1272116"/>
          </a:xfrm>
          <a:prstGeom prst="rect">
            <a:avLst/>
          </a:prstGeom>
          <a:gradFill flip="none" rotWithShape="1">
            <a:gsLst>
              <a:gs pos="0">
                <a:schemeClr val="bg1"/>
              </a:gs>
              <a:gs pos="5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5" name="Group 25"/>
          <p:cNvGrpSpPr>
            <a:grpSpLocks/>
          </p:cNvGrpSpPr>
          <p:nvPr userDrawn="1"/>
        </p:nvGrpSpPr>
        <p:grpSpPr bwMode="auto">
          <a:xfrm>
            <a:off x="544513" y="2783419"/>
            <a:ext cx="1676400" cy="1272116"/>
            <a:chOff x="7868284" y="4520611"/>
            <a:chExt cx="880632" cy="501683"/>
          </a:xfrm>
        </p:grpSpPr>
        <p:sp>
          <p:nvSpPr>
            <p:cNvPr id="6" name="Freeform 7"/>
            <p:cNvSpPr>
              <a:spLocks/>
            </p:cNvSpPr>
            <p:nvPr/>
          </p:nvSpPr>
          <p:spPr bwMode="auto">
            <a:xfrm>
              <a:off x="7986702" y="4708429"/>
              <a:ext cx="286038" cy="303848"/>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8"/>
            <p:cNvSpPr>
              <a:spLocks noEditPoints="1"/>
            </p:cNvSpPr>
            <p:nvPr/>
          </p:nvSpPr>
          <p:spPr bwMode="auto">
            <a:xfrm>
              <a:off x="8299426" y="4708429"/>
              <a:ext cx="225162" cy="311361"/>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9"/>
            <p:cNvSpPr>
              <a:spLocks/>
            </p:cNvSpPr>
            <p:nvPr/>
          </p:nvSpPr>
          <p:spPr bwMode="auto">
            <a:xfrm>
              <a:off x="8522920" y="4700916"/>
              <a:ext cx="225996" cy="31887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10"/>
            <p:cNvSpPr>
              <a:spLocks noEditPoints="1"/>
            </p:cNvSpPr>
            <p:nvPr/>
          </p:nvSpPr>
          <p:spPr bwMode="auto">
            <a:xfrm>
              <a:off x="7868284" y="4867031"/>
              <a:ext cx="89230" cy="79301"/>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11"/>
            <p:cNvSpPr>
              <a:spLocks/>
            </p:cNvSpPr>
            <p:nvPr/>
          </p:nvSpPr>
          <p:spPr bwMode="auto">
            <a:xfrm>
              <a:off x="7869952" y="4790234"/>
              <a:ext cx="87563" cy="63441"/>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2"/>
            <p:cNvSpPr>
              <a:spLocks noEditPoints="1"/>
            </p:cNvSpPr>
            <p:nvPr/>
          </p:nvSpPr>
          <p:spPr bwMode="auto">
            <a:xfrm>
              <a:off x="7869952" y="4713437"/>
              <a:ext cx="85061" cy="6344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3"/>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4"/>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5"/>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6"/>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7"/>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8"/>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9"/>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20"/>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21"/>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2"/>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3"/>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4"/>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5"/>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6"/>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7"/>
            <p:cNvSpPr>
              <a:spLocks/>
            </p:cNvSpPr>
            <p:nvPr/>
          </p:nvSpPr>
          <p:spPr bwMode="auto">
            <a:xfrm>
              <a:off x="7869952" y="4948002"/>
              <a:ext cx="85061" cy="74292"/>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27" name="Rectangle 26"/>
          <p:cNvSpPr/>
          <p:nvPr userDrawn="1"/>
        </p:nvSpPr>
        <p:spPr>
          <a:xfrm>
            <a:off x="5" y="2796120"/>
            <a:ext cx="434975" cy="12721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 name="Title 1"/>
          <p:cNvSpPr>
            <a:spLocks noGrp="1"/>
          </p:cNvSpPr>
          <p:nvPr>
            <p:ph type="ctrTitle"/>
          </p:nvPr>
        </p:nvSpPr>
        <p:spPr>
          <a:xfrm>
            <a:off x="2557310" y="2179428"/>
            <a:ext cx="5829735" cy="1298575"/>
          </a:xfrm>
        </p:spPr>
        <p:txBody>
          <a:bodyPr anchor="b"/>
          <a:lstStyle>
            <a:lvl1pPr>
              <a:defRPr sz="2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57310" y="3426115"/>
            <a:ext cx="5143935" cy="874232"/>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2560642" y="965202"/>
            <a:ext cx="4022725" cy="3056467"/>
            <a:chOff x="2560320" y="538734"/>
            <a:chExt cx="4023360" cy="2292046"/>
          </a:xfrm>
        </p:grpSpPr>
        <p:sp>
          <p:nvSpPr>
            <p:cNvPr id="5" name="Freeform 4"/>
            <p:cNvSpPr>
              <a:spLocks/>
            </p:cNvSpPr>
            <p:nvPr/>
          </p:nvSpPr>
          <p:spPr bwMode="auto">
            <a:xfrm>
              <a:off x="3100155" y="1394284"/>
              <a:ext cx="1308306" cy="139205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4529131" y="1394284"/>
              <a:ext cx="1028862" cy="1423798"/>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5550054" y="1362538"/>
              <a:ext cx="1033626" cy="145554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0320" y="2121262"/>
              <a:ext cx="408051" cy="360314"/>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568258" y="1768884"/>
              <a:ext cx="400113" cy="290473"/>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2568258" y="1419680"/>
              <a:ext cx="390587" cy="290473"/>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3695561" y="1070476"/>
              <a:ext cx="476325" cy="638090"/>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2568258" y="2489513"/>
              <a:ext cx="390587" cy="34126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
        <p:nvSpPr>
          <p:cNvPr id="2" name="Title 1"/>
          <p:cNvSpPr>
            <a:spLocks noGrp="1"/>
          </p:cNvSpPr>
          <p:nvPr>
            <p:ph type="ctrTitle"/>
          </p:nvPr>
        </p:nvSpPr>
        <p:spPr>
          <a:xfrm>
            <a:off x="0" y="4292402"/>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79716"/>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026519"/>
            <a:ext cx="9144000" cy="804963"/>
          </a:xfrm>
        </p:spPr>
        <p:txBody>
          <a:bodyPr anchor="b"/>
          <a:lstStyle>
            <a:lvl1pPr algn="ctr">
              <a:defRPr sz="3200" b="0">
                <a:solidFill>
                  <a:schemeClr val="bg1"/>
                </a:solidFill>
              </a:defRPr>
            </a:lvl1pPr>
          </a:lstStyle>
          <a:p>
            <a:r>
              <a:rPr lang="en-US" dirty="0" smtClean="0"/>
              <a:t>Click to edit Master title style</a:t>
            </a:r>
            <a:endParaRPr lang="en-GB"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2" name="Picture 33"/>
          <p:cNvPicPr>
            <a:picLocks noChangeAspect="1"/>
          </p:cNvPicPr>
          <p:nvPr userDrawn="1"/>
        </p:nvPicPr>
        <p:blipFill>
          <a:blip r:embed="rId2" cstate="print"/>
          <a:srcRect/>
          <a:stretch>
            <a:fillRect/>
          </a:stretch>
        </p:blipFill>
        <p:spPr bwMode="auto">
          <a:xfrm>
            <a:off x="6292854" y="5228169"/>
            <a:ext cx="3033713" cy="2000251"/>
          </a:xfrm>
          <a:prstGeom prst="rect">
            <a:avLst/>
          </a:prstGeom>
          <a:noFill/>
          <a:ln w="9525">
            <a:noFill/>
            <a:miter lim="800000"/>
            <a:headEnd/>
            <a:tailEnd/>
          </a:ln>
        </p:spPr>
      </p:pic>
      <p:sp>
        <p:nvSpPr>
          <p:cNvPr id="3" name="Freeform 2"/>
          <p:cNvSpPr>
            <a:spLocks/>
          </p:cNvSpPr>
          <p:nvPr userDrawn="1"/>
        </p:nvSpPr>
        <p:spPr bwMode="auto">
          <a:xfrm>
            <a:off x="3946526" y="-16933"/>
            <a:ext cx="2179639" cy="6874933"/>
          </a:xfrm>
          <a:custGeom>
            <a:avLst/>
            <a:gdLst>
              <a:gd name="T0" fmla="*/ 0 w 1960"/>
              <a:gd name="T1" fmla="*/ 4616 h 4616"/>
              <a:gd name="T2" fmla="*/ 544 w 1960"/>
              <a:gd name="T3" fmla="*/ 4616 h 4616"/>
              <a:gd name="T4" fmla="*/ 1528 w 1960"/>
              <a:gd name="T5" fmla="*/ 0 h 4616"/>
              <a:gd name="T6" fmla="*/ 1280 w 1960"/>
              <a:gd name="T7" fmla="*/ 0 h 4616"/>
              <a:gd name="T8" fmla="*/ 0 w 1960"/>
              <a:gd name="T9" fmla="*/ 4616 h 4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0" h="4616">
                <a:moveTo>
                  <a:pt x="0" y="4616"/>
                </a:moveTo>
                <a:cubicBezTo>
                  <a:pt x="0" y="4616"/>
                  <a:pt x="272" y="4616"/>
                  <a:pt x="544" y="4616"/>
                </a:cubicBezTo>
                <a:cubicBezTo>
                  <a:pt x="1888" y="2920"/>
                  <a:pt x="1960" y="1192"/>
                  <a:pt x="1528" y="0"/>
                </a:cubicBezTo>
                <a:cubicBezTo>
                  <a:pt x="1404" y="0"/>
                  <a:pt x="1280" y="0"/>
                  <a:pt x="1280" y="0"/>
                </a:cubicBezTo>
                <a:cubicBezTo>
                  <a:pt x="1896" y="1448"/>
                  <a:pt x="1368" y="3144"/>
                  <a:pt x="0" y="4616"/>
                </a:cubicBezTo>
                <a:close/>
              </a:path>
            </a:pathLst>
          </a:custGeom>
          <a:solidFill>
            <a:srgbClr val="99CC01"/>
          </a:solidFill>
          <a:ln w="9525" cap="flat" cmpd="sng">
            <a:noFill/>
            <a:prstDash val="solid"/>
            <a:round/>
            <a:headEnd type="none" w="med" len="med"/>
            <a:tailEnd type="none" w="med" len="med"/>
          </a:ln>
        </p:spPr>
        <p:txBody>
          <a:bodyPr lIns="91435" tIns="45718" rIns="91435" bIns="45718"/>
          <a:lstStyle/>
          <a:p>
            <a:pPr>
              <a:defRPr/>
            </a:pPr>
            <a:endParaRPr lang="en-GB" dirty="0">
              <a:solidFill>
                <a:prstClr val="black"/>
              </a:solidFill>
              <a:cs typeface="Arial" charset="0"/>
            </a:endParaRPr>
          </a:p>
        </p:txBody>
      </p:sp>
      <p:grpSp>
        <p:nvGrpSpPr>
          <p:cNvPr id="4" name="Group 36"/>
          <p:cNvGrpSpPr>
            <a:grpSpLocks/>
          </p:cNvGrpSpPr>
          <p:nvPr userDrawn="1"/>
        </p:nvGrpSpPr>
        <p:grpSpPr bwMode="auto">
          <a:xfrm>
            <a:off x="207967" y="273054"/>
            <a:ext cx="3836987" cy="2914649"/>
            <a:chOff x="-6860010" y="-314532"/>
            <a:chExt cx="6211181" cy="3538414"/>
          </a:xfrm>
        </p:grpSpPr>
        <p:sp>
          <p:nvSpPr>
            <p:cNvPr id="5" name="Freeform 4"/>
            <p:cNvSpPr>
              <a:spLocks/>
            </p:cNvSpPr>
            <p:nvPr/>
          </p:nvSpPr>
          <p:spPr bwMode="auto">
            <a:xfrm>
              <a:off x="-6027398" y="1006271"/>
              <a:ext cx="2019855" cy="214823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3822519" y="1006271"/>
              <a:ext cx="1590699" cy="219962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244668" y="957446"/>
              <a:ext cx="1595839" cy="2248449"/>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6860010" y="2129209"/>
              <a:ext cx="629598" cy="555045"/>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6847162" y="1584442"/>
              <a:ext cx="616750" cy="447120"/>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6847162" y="1044815"/>
              <a:ext cx="601331" cy="449690"/>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5107413" y="507758"/>
              <a:ext cx="734960" cy="984177"/>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6847162" y="2697104"/>
              <a:ext cx="601331" cy="526778"/>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grpSp>
      <p:pic>
        <p:nvPicPr>
          <p:cNvPr id="25" name="Picture 57"/>
          <p:cNvPicPr>
            <a:picLocks noChangeAspect="1"/>
          </p:cNvPicPr>
          <p:nvPr userDrawn="1"/>
        </p:nvPicPr>
        <p:blipFill>
          <a:blip r:embed="rId3" cstate="print"/>
          <a:srcRect l="17410" t="29868" r="35992" b="27251"/>
          <a:stretch>
            <a:fillRect/>
          </a:stretch>
        </p:blipFill>
        <p:spPr bwMode="auto">
          <a:xfrm>
            <a:off x="6099179" y="5501219"/>
            <a:ext cx="447675" cy="1257300"/>
          </a:xfrm>
          <a:prstGeom prst="rect">
            <a:avLst/>
          </a:prstGeom>
          <a:noFill/>
          <a:ln w="9525">
            <a:noFill/>
            <a:miter lim="800000"/>
            <a:headEnd/>
            <a:tailEnd/>
          </a:ln>
        </p:spPr>
      </p:pic>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1466851" y="711202"/>
            <a:ext cx="6210300" cy="4718051"/>
            <a:chOff x="2560320" y="538734"/>
            <a:chExt cx="4023360" cy="2292046"/>
          </a:xfrm>
        </p:grpSpPr>
        <p:sp>
          <p:nvSpPr>
            <p:cNvPr id="3" name="Freeform 2"/>
            <p:cNvSpPr>
              <a:spLocks/>
            </p:cNvSpPr>
            <p:nvPr/>
          </p:nvSpPr>
          <p:spPr bwMode="auto">
            <a:xfrm>
              <a:off x="3100265" y="1395295"/>
              <a:ext cx="1308209" cy="139024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4" name="Freeform 3"/>
            <p:cNvSpPr>
              <a:spLocks noEditPoints="1"/>
            </p:cNvSpPr>
            <p:nvPr/>
          </p:nvSpPr>
          <p:spPr bwMode="auto">
            <a:xfrm>
              <a:off x="4528804" y="1395295"/>
              <a:ext cx="1029495" cy="142314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5" name="Freeform 4"/>
            <p:cNvSpPr>
              <a:spLocks/>
            </p:cNvSpPr>
            <p:nvPr/>
          </p:nvSpPr>
          <p:spPr bwMode="auto">
            <a:xfrm>
              <a:off x="5550072" y="1362390"/>
              <a:ext cx="1033608" cy="145605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2560320" y="2121264"/>
              <a:ext cx="408301" cy="360927"/>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568548" y="1769591"/>
              <a:ext cx="400074" cy="288948"/>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8548" y="1418945"/>
              <a:ext cx="389789" cy="291005"/>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noEditPoints="1"/>
            </p:cNvSpPr>
            <p:nvPr/>
          </p:nvSpPr>
          <p:spPr bwMode="auto">
            <a:xfrm>
              <a:off x="3695747" y="1071385"/>
              <a:ext cx="476180" cy="63753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2568548" y="2489390"/>
              <a:ext cx="389789" cy="341390"/>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lang="en-US" sz="2000" kern="1200" dirty="0" smtClean="0">
                <a:solidFill>
                  <a:schemeClr val="tx1"/>
                </a:solidFill>
                <a:latin typeface="+mn-lt"/>
                <a:ea typeface="+mn-ea"/>
                <a:cs typeface="+mn-cs"/>
              </a:defRPr>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004712"/>
            <a:ext cx="8804275" cy="5121452"/>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86216"/>
            <a:ext cx="7772400" cy="823263"/>
          </a:xfrm>
        </p:spPr>
        <p:txBody>
          <a:bodyPr/>
          <a:lstStyle>
            <a:lvl1pPr algn="ctr">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3166044"/>
            <a:ext cx="7772400" cy="977900"/>
          </a:xfrm>
        </p:spPr>
        <p:txBody>
          <a:bodyPr anchor="b">
            <a:normAutofit/>
          </a:bodyPr>
          <a:lstStyle>
            <a:lvl1pPr marL="0" indent="0" algn="ct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2" name="Picture 32"/>
          <p:cNvPicPr>
            <a:picLocks noChangeAspect="1"/>
          </p:cNvPicPr>
          <p:nvPr userDrawn="1"/>
        </p:nvPicPr>
        <p:blipFill>
          <a:blip r:embed="rId2" cstate="print"/>
          <a:srcRect/>
          <a:stretch>
            <a:fillRect/>
          </a:stretch>
        </p:blipFill>
        <p:spPr bwMode="auto">
          <a:xfrm>
            <a:off x="6292852" y="5227638"/>
            <a:ext cx="3033713" cy="2000250"/>
          </a:xfrm>
          <a:prstGeom prst="rect">
            <a:avLst/>
          </a:prstGeom>
          <a:noFill/>
          <a:ln w="9525">
            <a:noFill/>
            <a:miter lim="800000"/>
            <a:headEnd/>
            <a:tailEnd/>
          </a:ln>
        </p:spPr>
      </p:pic>
      <p:sp>
        <p:nvSpPr>
          <p:cNvPr id="3" name="Freeform 2"/>
          <p:cNvSpPr>
            <a:spLocks/>
          </p:cNvSpPr>
          <p:nvPr userDrawn="1"/>
        </p:nvSpPr>
        <p:spPr bwMode="auto">
          <a:xfrm>
            <a:off x="3946529" y="-17462"/>
            <a:ext cx="2179639" cy="6875463"/>
          </a:xfrm>
          <a:custGeom>
            <a:avLst/>
            <a:gdLst>
              <a:gd name="T0" fmla="*/ 0 w 1960"/>
              <a:gd name="T1" fmla="*/ 4616 h 4616"/>
              <a:gd name="T2" fmla="*/ 544 w 1960"/>
              <a:gd name="T3" fmla="*/ 4616 h 4616"/>
              <a:gd name="T4" fmla="*/ 1528 w 1960"/>
              <a:gd name="T5" fmla="*/ 0 h 4616"/>
              <a:gd name="T6" fmla="*/ 1280 w 1960"/>
              <a:gd name="T7" fmla="*/ 0 h 4616"/>
              <a:gd name="T8" fmla="*/ 0 w 1960"/>
              <a:gd name="T9" fmla="*/ 4616 h 4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0" h="4616">
                <a:moveTo>
                  <a:pt x="0" y="4616"/>
                </a:moveTo>
                <a:cubicBezTo>
                  <a:pt x="0" y="4616"/>
                  <a:pt x="272" y="4616"/>
                  <a:pt x="544" y="4616"/>
                </a:cubicBezTo>
                <a:cubicBezTo>
                  <a:pt x="1888" y="2920"/>
                  <a:pt x="1960" y="1192"/>
                  <a:pt x="1528" y="0"/>
                </a:cubicBezTo>
                <a:cubicBezTo>
                  <a:pt x="1404" y="0"/>
                  <a:pt x="1280" y="0"/>
                  <a:pt x="1280" y="0"/>
                </a:cubicBezTo>
                <a:cubicBezTo>
                  <a:pt x="1896" y="1448"/>
                  <a:pt x="1368" y="3144"/>
                  <a:pt x="0" y="4616"/>
                </a:cubicBezTo>
                <a:close/>
              </a:path>
            </a:pathLst>
          </a:custGeom>
          <a:solidFill>
            <a:srgbClr val="C1D82F"/>
          </a:solidFill>
          <a:ln w="9525" cap="flat" cmpd="sng">
            <a:noFill/>
            <a:prstDash val="solid"/>
            <a:round/>
            <a:headEnd type="none" w="med" len="med"/>
            <a:tailEnd type="none" w="med" len="med"/>
          </a:ln>
        </p:spPr>
        <p:txBody>
          <a:bodyPr lIns="91397" tIns="45699" rIns="91397" bIns="45699"/>
          <a:lstStyle/>
          <a:p>
            <a:pPr>
              <a:defRPr/>
            </a:pPr>
            <a:endParaRPr lang="en-GB" dirty="0">
              <a:solidFill>
                <a:prstClr val="black"/>
              </a:solidFill>
              <a:cs typeface="Arial" pitchFamily="34" charset="0"/>
            </a:endParaRPr>
          </a:p>
        </p:txBody>
      </p:sp>
      <p:grpSp>
        <p:nvGrpSpPr>
          <p:cNvPr id="4" name="Group 34"/>
          <p:cNvGrpSpPr>
            <a:grpSpLocks/>
          </p:cNvGrpSpPr>
          <p:nvPr userDrawn="1"/>
        </p:nvGrpSpPr>
        <p:grpSpPr bwMode="auto">
          <a:xfrm>
            <a:off x="207968" y="273050"/>
            <a:ext cx="3836987" cy="2914650"/>
            <a:chOff x="-6860010" y="-314532"/>
            <a:chExt cx="6211181" cy="3538414"/>
          </a:xfrm>
        </p:grpSpPr>
        <p:sp>
          <p:nvSpPr>
            <p:cNvPr id="5" name="Freeform 4"/>
            <p:cNvSpPr>
              <a:spLocks/>
            </p:cNvSpPr>
            <p:nvPr/>
          </p:nvSpPr>
          <p:spPr bwMode="auto">
            <a:xfrm>
              <a:off x="-6027398" y="1005629"/>
              <a:ext cx="2019855" cy="2148873"/>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6" name="Freeform 5"/>
            <p:cNvSpPr>
              <a:spLocks noEditPoints="1"/>
            </p:cNvSpPr>
            <p:nvPr/>
          </p:nvSpPr>
          <p:spPr bwMode="auto">
            <a:xfrm>
              <a:off x="-3822519" y="1005629"/>
              <a:ext cx="1590699" cy="2200909"/>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7" name="Freeform 6"/>
            <p:cNvSpPr>
              <a:spLocks/>
            </p:cNvSpPr>
            <p:nvPr/>
          </p:nvSpPr>
          <p:spPr bwMode="auto">
            <a:xfrm>
              <a:off x="-2244668" y="957447"/>
              <a:ext cx="1595839" cy="224909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8" name="Freeform 7"/>
            <p:cNvSpPr>
              <a:spLocks noEditPoints="1"/>
            </p:cNvSpPr>
            <p:nvPr/>
          </p:nvSpPr>
          <p:spPr bwMode="auto">
            <a:xfrm>
              <a:off x="-6860010" y="2129209"/>
              <a:ext cx="629598" cy="555045"/>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9" name="Freeform 8"/>
            <p:cNvSpPr>
              <a:spLocks/>
            </p:cNvSpPr>
            <p:nvPr/>
          </p:nvSpPr>
          <p:spPr bwMode="auto">
            <a:xfrm>
              <a:off x="-6847162" y="1583801"/>
              <a:ext cx="616750" cy="447120"/>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0" name="Freeform 9"/>
            <p:cNvSpPr>
              <a:spLocks noEditPoints="1"/>
            </p:cNvSpPr>
            <p:nvPr/>
          </p:nvSpPr>
          <p:spPr bwMode="auto">
            <a:xfrm>
              <a:off x="-6847162" y="1044173"/>
              <a:ext cx="601331" cy="450974"/>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1" name="Freeform 10"/>
            <p:cNvSpPr>
              <a:spLocks/>
            </p:cNvSpPr>
            <p:nvPr/>
          </p:nvSpPr>
          <p:spPr bwMode="auto">
            <a:xfrm>
              <a:off x="-6230412" y="-314532"/>
              <a:ext cx="922555" cy="1177545"/>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2" name="Freeform 11"/>
            <p:cNvSpPr>
              <a:spLocks/>
            </p:cNvSpPr>
            <p:nvPr/>
          </p:nvSpPr>
          <p:spPr bwMode="auto">
            <a:xfrm>
              <a:off x="-5688186" y="510327"/>
              <a:ext cx="673285" cy="28330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3" name="Freeform 12"/>
            <p:cNvSpPr>
              <a:spLocks noEditPoints="1"/>
            </p:cNvSpPr>
            <p:nvPr/>
          </p:nvSpPr>
          <p:spPr bwMode="auto">
            <a:xfrm>
              <a:off x="-5061157" y="-160353"/>
              <a:ext cx="565354" cy="93278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4" name="Freeform 13"/>
            <p:cNvSpPr>
              <a:spLocks noEditPoints="1"/>
            </p:cNvSpPr>
            <p:nvPr/>
          </p:nvSpPr>
          <p:spPr bwMode="auto">
            <a:xfrm>
              <a:off x="-5107413" y="508400"/>
              <a:ext cx="734960" cy="98289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5" name="Freeform 14"/>
            <p:cNvSpPr>
              <a:spLocks/>
            </p:cNvSpPr>
            <p:nvPr/>
          </p:nvSpPr>
          <p:spPr bwMode="auto">
            <a:xfrm>
              <a:off x="-4225976" y="516109"/>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6" name="Freeform 15"/>
            <p:cNvSpPr>
              <a:spLocks/>
            </p:cNvSpPr>
            <p:nvPr/>
          </p:nvSpPr>
          <p:spPr bwMode="auto">
            <a:xfrm>
              <a:off x="-3786541" y="440946"/>
              <a:ext cx="539656" cy="69381"/>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7" name="Freeform 16"/>
            <p:cNvSpPr>
              <a:spLocks noEditPoints="1"/>
            </p:cNvSpPr>
            <p:nvPr/>
          </p:nvSpPr>
          <p:spPr bwMode="auto">
            <a:xfrm>
              <a:off x="-3840508" y="155715"/>
              <a:ext cx="521668" cy="676462"/>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8" name="Freeform 17"/>
            <p:cNvSpPr>
              <a:spLocks/>
            </p:cNvSpPr>
            <p:nvPr/>
          </p:nvSpPr>
          <p:spPr bwMode="auto">
            <a:xfrm>
              <a:off x="-6230412" y="-314532"/>
              <a:ext cx="922555" cy="1177545"/>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9" name="Freeform 18"/>
            <p:cNvSpPr>
              <a:spLocks/>
            </p:cNvSpPr>
            <p:nvPr/>
          </p:nvSpPr>
          <p:spPr bwMode="auto">
            <a:xfrm>
              <a:off x="-5688186" y="510327"/>
              <a:ext cx="673285" cy="28330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0" name="Freeform 19"/>
            <p:cNvSpPr>
              <a:spLocks noEditPoints="1"/>
            </p:cNvSpPr>
            <p:nvPr/>
          </p:nvSpPr>
          <p:spPr bwMode="auto">
            <a:xfrm>
              <a:off x="-5061157" y="-160353"/>
              <a:ext cx="565354" cy="93278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1" name="Freeform 20"/>
            <p:cNvSpPr>
              <a:spLocks/>
            </p:cNvSpPr>
            <p:nvPr/>
          </p:nvSpPr>
          <p:spPr bwMode="auto">
            <a:xfrm>
              <a:off x="-4225976" y="516109"/>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2" name="Freeform 21"/>
            <p:cNvSpPr>
              <a:spLocks/>
            </p:cNvSpPr>
            <p:nvPr/>
          </p:nvSpPr>
          <p:spPr bwMode="auto">
            <a:xfrm>
              <a:off x="-3786541" y="440946"/>
              <a:ext cx="539656" cy="69381"/>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3" name="Freeform 22"/>
            <p:cNvSpPr>
              <a:spLocks noEditPoints="1"/>
            </p:cNvSpPr>
            <p:nvPr/>
          </p:nvSpPr>
          <p:spPr bwMode="auto">
            <a:xfrm>
              <a:off x="-3840508" y="155715"/>
              <a:ext cx="521668" cy="676462"/>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4" name="Freeform 23"/>
            <p:cNvSpPr>
              <a:spLocks/>
            </p:cNvSpPr>
            <p:nvPr/>
          </p:nvSpPr>
          <p:spPr bwMode="auto">
            <a:xfrm>
              <a:off x="-6847162" y="2697746"/>
              <a:ext cx="601331" cy="526136"/>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pitchFamily="34" charset="0"/>
              </a:endParaRPr>
            </a:p>
          </p:txBody>
        </p:sp>
      </p:grpSp>
      <p:pic>
        <p:nvPicPr>
          <p:cNvPr id="25" name="Picture 55"/>
          <p:cNvPicPr>
            <a:picLocks noChangeAspect="1"/>
          </p:cNvPicPr>
          <p:nvPr userDrawn="1"/>
        </p:nvPicPr>
        <p:blipFill>
          <a:blip r:embed="rId3" cstate="print"/>
          <a:srcRect/>
          <a:stretch>
            <a:fillRect/>
          </a:stretch>
        </p:blipFill>
        <p:spPr bwMode="auto">
          <a:xfrm>
            <a:off x="6099180" y="5500688"/>
            <a:ext cx="447675" cy="1257300"/>
          </a:xfrm>
          <a:prstGeom prst="rect">
            <a:avLst/>
          </a:prstGeom>
          <a:noFill/>
          <a:ln w="9525">
            <a:noFill/>
            <a:miter lim="800000"/>
            <a:headEnd/>
            <a:tailEnd/>
          </a:ln>
        </p:spPr>
      </p:pic>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52679" y="2796120"/>
            <a:ext cx="6791325" cy="1272116"/>
          </a:xfrm>
          <a:prstGeom prst="rect">
            <a:avLst/>
          </a:prstGeom>
          <a:gradFill flip="none" rotWithShape="1">
            <a:gsLst>
              <a:gs pos="0">
                <a:schemeClr val="bg1"/>
              </a:gs>
              <a:gs pos="5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5" name="Group 25"/>
          <p:cNvGrpSpPr>
            <a:grpSpLocks/>
          </p:cNvGrpSpPr>
          <p:nvPr userDrawn="1"/>
        </p:nvGrpSpPr>
        <p:grpSpPr bwMode="auto">
          <a:xfrm>
            <a:off x="544513" y="2783419"/>
            <a:ext cx="1676400" cy="1272116"/>
            <a:chOff x="7868284" y="4520611"/>
            <a:chExt cx="880632" cy="501683"/>
          </a:xfrm>
        </p:grpSpPr>
        <p:sp>
          <p:nvSpPr>
            <p:cNvPr id="6" name="Freeform 7"/>
            <p:cNvSpPr>
              <a:spLocks/>
            </p:cNvSpPr>
            <p:nvPr/>
          </p:nvSpPr>
          <p:spPr bwMode="auto">
            <a:xfrm>
              <a:off x="7986702" y="4708429"/>
              <a:ext cx="286038" cy="303848"/>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8"/>
            <p:cNvSpPr>
              <a:spLocks noEditPoints="1"/>
            </p:cNvSpPr>
            <p:nvPr/>
          </p:nvSpPr>
          <p:spPr bwMode="auto">
            <a:xfrm>
              <a:off x="8299426" y="4708429"/>
              <a:ext cx="225162" cy="311361"/>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9"/>
            <p:cNvSpPr>
              <a:spLocks/>
            </p:cNvSpPr>
            <p:nvPr/>
          </p:nvSpPr>
          <p:spPr bwMode="auto">
            <a:xfrm>
              <a:off x="8522920" y="4700916"/>
              <a:ext cx="225996" cy="31887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10"/>
            <p:cNvSpPr>
              <a:spLocks noEditPoints="1"/>
            </p:cNvSpPr>
            <p:nvPr/>
          </p:nvSpPr>
          <p:spPr bwMode="auto">
            <a:xfrm>
              <a:off x="7868284" y="4867031"/>
              <a:ext cx="89230" cy="79301"/>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11"/>
            <p:cNvSpPr>
              <a:spLocks/>
            </p:cNvSpPr>
            <p:nvPr/>
          </p:nvSpPr>
          <p:spPr bwMode="auto">
            <a:xfrm>
              <a:off x="7869952" y="4790234"/>
              <a:ext cx="87563" cy="63441"/>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2"/>
            <p:cNvSpPr>
              <a:spLocks noEditPoints="1"/>
            </p:cNvSpPr>
            <p:nvPr/>
          </p:nvSpPr>
          <p:spPr bwMode="auto">
            <a:xfrm>
              <a:off x="7869952" y="4713437"/>
              <a:ext cx="85061" cy="6344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3"/>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4"/>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5"/>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6"/>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7"/>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8"/>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9"/>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20"/>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21"/>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2"/>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3"/>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4"/>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5"/>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6"/>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7"/>
            <p:cNvSpPr>
              <a:spLocks/>
            </p:cNvSpPr>
            <p:nvPr/>
          </p:nvSpPr>
          <p:spPr bwMode="auto">
            <a:xfrm>
              <a:off x="7869952" y="4948002"/>
              <a:ext cx="85061" cy="74292"/>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27" name="Rectangle 26"/>
          <p:cNvSpPr/>
          <p:nvPr userDrawn="1"/>
        </p:nvSpPr>
        <p:spPr>
          <a:xfrm>
            <a:off x="5" y="2796120"/>
            <a:ext cx="434975" cy="12721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 name="Title 1"/>
          <p:cNvSpPr>
            <a:spLocks noGrp="1"/>
          </p:cNvSpPr>
          <p:nvPr>
            <p:ph type="ctrTitle"/>
          </p:nvPr>
        </p:nvSpPr>
        <p:spPr>
          <a:xfrm>
            <a:off x="2557310" y="2179428"/>
            <a:ext cx="5829735" cy="1298575"/>
          </a:xfrm>
        </p:spPr>
        <p:txBody>
          <a:bodyPr anchor="b"/>
          <a:lstStyle>
            <a:lvl1pPr>
              <a:defRPr sz="2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57310" y="3426115"/>
            <a:ext cx="5143935" cy="874232"/>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2560642" y="965202"/>
            <a:ext cx="4022725" cy="3056467"/>
            <a:chOff x="2560320" y="538734"/>
            <a:chExt cx="4023360" cy="2292046"/>
          </a:xfrm>
        </p:grpSpPr>
        <p:sp>
          <p:nvSpPr>
            <p:cNvPr id="5" name="Freeform 4"/>
            <p:cNvSpPr>
              <a:spLocks/>
            </p:cNvSpPr>
            <p:nvPr/>
          </p:nvSpPr>
          <p:spPr bwMode="auto">
            <a:xfrm>
              <a:off x="3100155" y="1394284"/>
              <a:ext cx="1308306" cy="139205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4529131" y="1394284"/>
              <a:ext cx="1028862" cy="1423798"/>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5550054" y="1362538"/>
              <a:ext cx="1033626" cy="145554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0320" y="2121262"/>
              <a:ext cx="408051" cy="360314"/>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568258" y="1768884"/>
              <a:ext cx="400113" cy="290473"/>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2568258" y="1419680"/>
              <a:ext cx="390587" cy="290473"/>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3695561" y="1070476"/>
              <a:ext cx="476325" cy="638090"/>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2568258" y="2489513"/>
              <a:ext cx="390587" cy="34126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
        <p:nvSpPr>
          <p:cNvPr id="2" name="Title 1"/>
          <p:cNvSpPr>
            <a:spLocks noGrp="1"/>
          </p:cNvSpPr>
          <p:nvPr>
            <p:ph type="ctrTitle"/>
          </p:nvPr>
        </p:nvSpPr>
        <p:spPr>
          <a:xfrm>
            <a:off x="0" y="4292402"/>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79716"/>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2" name="Picture 33"/>
          <p:cNvPicPr>
            <a:picLocks noChangeAspect="1"/>
          </p:cNvPicPr>
          <p:nvPr userDrawn="1"/>
        </p:nvPicPr>
        <p:blipFill>
          <a:blip r:embed="rId2" cstate="print"/>
          <a:srcRect/>
          <a:stretch>
            <a:fillRect/>
          </a:stretch>
        </p:blipFill>
        <p:spPr bwMode="auto">
          <a:xfrm>
            <a:off x="6292854" y="5228169"/>
            <a:ext cx="3033713" cy="2000251"/>
          </a:xfrm>
          <a:prstGeom prst="rect">
            <a:avLst/>
          </a:prstGeom>
          <a:noFill/>
          <a:ln w="9525">
            <a:noFill/>
            <a:miter lim="800000"/>
            <a:headEnd/>
            <a:tailEnd/>
          </a:ln>
        </p:spPr>
      </p:pic>
      <p:sp>
        <p:nvSpPr>
          <p:cNvPr id="3" name="Freeform 2"/>
          <p:cNvSpPr>
            <a:spLocks/>
          </p:cNvSpPr>
          <p:nvPr userDrawn="1"/>
        </p:nvSpPr>
        <p:spPr bwMode="auto">
          <a:xfrm>
            <a:off x="3946526" y="-16933"/>
            <a:ext cx="2179639" cy="6874933"/>
          </a:xfrm>
          <a:custGeom>
            <a:avLst/>
            <a:gdLst>
              <a:gd name="T0" fmla="*/ 0 w 1960"/>
              <a:gd name="T1" fmla="*/ 4616 h 4616"/>
              <a:gd name="T2" fmla="*/ 544 w 1960"/>
              <a:gd name="T3" fmla="*/ 4616 h 4616"/>
              <a:gd name="T4" fmla="*/ 1528 w 1960"/>
              <a:gd name="T5" fmla="*/ 0 h 4616"/>
              <a:gd name="T6" fmla="*/ 1280 w 1960"/>
              <a:gd name="T7" fmla="*/ 0 h 4616"/>
              <a:gd name="T8" fmla="*/ 0 w 1960"/>
              <a:gd name="T9" fmla="*/ 4616 h 4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0" h="4616">
                <a:moveTo>
                  <a:pt x="0" y="4616"/>
                </a:moveTo>
                <a:cubicBezTo>
                  <a:pt x="0" y="4616"/>
                  <a:pt x="272" y="4616"/>
                  <a:pt x="544" y="4616"/>
                </a:cubicBezTo>
                <a:cubicBezTo>
                  <a:pt x="1888" y="2920"/>
                  <a:pt x="1960" y="1192"/>
                  <a:pt x="1528" y="0"/>
                </a:cubicBezTo>
                <a:cubicBezTo>
                  <a:pt x="1404" y="0"/>
                  <a:pt x="1280" y="0"/>
                  <a:pt x="1280" y="0"/>
                </a:cubicBezTo>
                <a:cubicBezTo>
                  <a:pt x="1896" y="1448"/>
                  <a:pt x="1368" y="3144"/>
                  <a:pt x="0" y="4616"/>
                </a:cubicBezTo>
                <a:close/>
              </a:path>
            </a:pathLst>
          </a:custGeom>
          <a:solidFill>
            <a:srgbClr val="99CC01"/>
          </a:solidFill>
          <a:ln w="9525" cap="flat" cmpd="sng">
            <a:noFill/>
            <a:prstDash val="solid"/>
            <a:round/>
            <a:headEnd type="none" w="med" len="med"/>
            <a:tailEnd type="none" w="med" len="med"/>
          </a:ln>
        </p:spPr>
        <p:txBody>
          <a:bodyPr lIns="91435" tIns="45718" rIns="91435" bIns="45718"/>
          <a:lstStyle/>
          <a:p>
            <a:pPr>
              <a:defRPr/>
            </a:pPr>
            <a:endParaRPr lang="en-GB" dirty="0">
              <a:solidFill>
                <a:prstClr val="black"/>
              </a:solidFill>
              <a:cs typeface="Arial" charset="0"/>
            </a:endParaRPr>
          </a:p>
        </p:txBody>
      </p:sp>
      <p:grpSp>
        <p:nvGrpSpPr>
          <p:cNvPr id="4" name="Group 36"/>
          <p:cNvGrpSpPr>
            <a:grpSpLocks/>
          </p:cNvGrpSpPr>
          <p:nvPr userDrawn="1"/>
        </p:nvGrpSpPr>
        <p:grpSpPr bwMode="auto">
          <a:xfrm>
            <a:off x="207967" y="273054"/>
            <a:ext cx="3836987" cy="2914649"/>
            <a:chOff x="-6860010" y="-314532"/>
            <a:chExt cx="6211181" cy="3538414"/>
          </a:xfrm>
        </p:grpSpPr>
        <p:sp>
          <p:nvSpPr>
            <p:cNvPr id="5" name="Freeform 4"/>
            <p:cNvSpPr>
              <a:spLocks/>
            </p:cNvSpPr>
            <p:nvPr/>
          </p:nvSpPr>
          <p:spPr bwMode="auto">
            <a:xfrm>
              <a:off x="-6027398" y="1006271"/>
              <a:ext cx="2019855" cy="214823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3822519" y="1006271"/>
              <a:ext cx="1590699" cy="219962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244668" y="957446"/>
              <a:ext cx="1595839" cy="2248449"/>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6860010" y="2129209"/>
              <a:ext cx="629598" cy="555045"/>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6847162" y="1584442"/>
              <a:ext cx="616750" cy="447120"/>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6847162" y="1044815"/>
              <a:ext cx="601331" cy="449690"/>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5107413" y="507758"/>
              <a:ext cx="734960" cy="984177"/>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6847162" y="2697104"/>
              <a:ext cx="601331" cy="526778"/>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grpSp>
      <p:pic>
        <p:nvPicPr>
          <p:cNvPr id="25" name="Picture 57"/>
          <p:cNvPicPr>
            <a:picLocks noChangeAspect="1"/>
          </p:cNvPicPr>
          <p:nvPr userDrawn="1"/>
        </p:nvPicPr>
        <p:blipFill>
          <a:blip r:embed="rId3" cstate="print"/>
          <a:srcRect l="17410" t="29868" r="35992" b="27251"/>
          <a:stretch>
            <a:fillRect/>
          </a:stretch>
        </p:blipFill>
        <p:spPr bwMode="auto">
          <a:xfrm>
            <a:off x="6099179" y="5501219"/>
            <a:ext cx="447675" cy="1257300"/>
          </a:xfrm>
          <a:prstGeom prst="rect">
            <a:avLst/>
          </a:prstGeom>
          <a:noFill/>
          <a:ln w="9525">
            <a:noFill/>
            <a:miter lim="800000"/>
            <a:headEnd/>
            <a:tailEnd/>
          </a:ln>
        </p:spPr>
      </p:pic>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1466851" y="711202"/>
            <a:ext cx="6210300" cy="4718051"/>
            <a:chOff x="2560320" y="538734"/>
            <a:chExt cx="4023360" cy="2292046"/>
          </a:xfrm>
        </p:grpSpPr>
        <p:sp>
          <p:nvSpPr>
            <p:cNvPr id="3" name="Freeform 2"/>
            <p:cNvSpPr>
              <a:spLocks/>
            </p:cNvSpPr>
            <p:nvPr/>
          </p:nvSpPr>
          <p:spPr bwMode="auto">
            <a:xfrm>
              <a:off x="3100265" y="1395295"/>
              <a:ext cx="1308209" cy="139024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4" name="Freeform 3"/>
            <p:cNvSpPr>
              <a:spLocks noEditPoints="1"/>
            </p:cNvSpPr>
            <p:nvPr/>
          </p:nvSpPr>
          <p:spPr bwMode="auto">
            <a:xfrm>
              <a:off x="4528804" y="1395295"/>
              <a:ext cx="1029495" cy="142314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5" name="Freeform 4"/>
            <p:cNvSpPr>
              <a:spLocks/>
            </p:cNvSpPr>
            <p:nvPr/>
          </p:nvSpPr>
          <p:spPr bwMode="auto">
            <a:xfrm>
              <a:off x="5550072" y="1362390"/>
              <a:ext cx="1033608" cy="145605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2560320" y="2121264"/>
              <a:ext cx="408301" cy="360927"/>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568548" y="1769591"/>
              <a:ext cx="400074" cy="288948"/>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8548" y="1418945"/>
              <a:ext cx="389789" cy="291005"/>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noEditPoints="1"/>
            </p:cNvSpPr>
            <p:nvPr/>
          </p:nvSpPr>
          <p:spPr bwMode="auto">
            <a:xfrm>
              <a:off x="3695747" y="1071385"/>
              <a:ext cx="476180" cy="63753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2568548" y="2489390"/>
              <a:ext cx="389789" cy="341390"/>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lang="en-US" sz="2000" kern="1200" dirty="0" smtClean="0">
                <a:solidFill>
                  <a:schemeClr val="tx1"/>
                </a:solidFill>
                <a:latin typeface="+mn-lt"/>
                <a:ea typeface="+mn-ea"/>
                <a:cs typeface="+mn-cs"/>
              </a:defRPr>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004712"/>
            <a:ext cx="8804275" cy="5121452"/>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86216"/>
            <a:ext cx="7772400" cy="823263"/>
          </a:xfrm>
        </p:spPr>
        <p:txBody>
          <a:bodyPr/>
          <a:lstStyle>
            <a:lvl1pPr algn="ctr">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3166044"/>
            <a:ext cx="7772400" cy="977900"/>
          </a:xfrm>
        </p:spPr>
        <p:txBody>
          <a:bodyPr anchor="b">
            <a:normAutofit/>
          </a:bodyPr>
          <a:lstStyle>
            <a:lvl1pPr marL="0" indent="0" algn="ct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grpSp>
        <p:nvGrpSpPr>
          <p:cNvPr id="2" name="Group 3"/>
          <p:cNvGrpSpPr>
            <a:grpSpLocks/>
          </p:cNvGrpSpPr>
          <p:nvPr userDrawn="1"/>
        </p:nvGrpSpPr>
        <p:grpSpPr bwMode="auto">
          <a:xfrm>
            <a:off x="1466851" y="711201"/>
            <a:ext cx="6210300" cy="4718050"/>
            <a:chOff x="1466409" y="533593"/>
            <a:chExt cx="6211181" cy="3538414"/>
          </a:xfrm>
        </p:grpSpPr>
        <p:sp>
          <p:nvSpPr>
            <p:cNvPr id="3" name="Freeform 2"/>
            <p:cNvSpPr>
              <a:spLocks/>
            </p:cNvSpPr>
            <p:nvPr/>
          </p:nvSpPr>
          <p:spPr bwMode="auto">
            <a:xfrm>
              <a:off x="2299965" y="1856332"/>
              <a:ext cx="2019586" cy="2145431"/>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4" name="Freeform 3"/>
            <p:cNvSpPr>
              <a:spLocks noEditPoints="1"/>
            </p:cNvSpPr>
            <p:nvPr/>
          </p:nvSpPr>
          <p:spPr bwMode="auto">
            <a:xfrm>
              <a:off x="4505315" y="1856332"/>
              <a:ext cx="1589313" cy="2196626"/>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5" name="Freeform 4"/>
            <p:cNvSpPr>
              <a:spLocks/>
            </p:cNvSpPr>
            <p:nvPr/>
          </p:nvSpPr>
          <p:spPr bwMode="auto">
            <a:xfrm>
              <a:off x="6081927" y="1805136"/>
              <a:ext cx="1595663" cy="2247822"/>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grpSp>
          <p:nvGrpSpPr>
            <p:cNvPr id="6" name="Group 1"/>
            <p:cNvGrpSpPr>
              <a:grpSpLocks/>
            </p:cNvGrpSpPr>
            <p:nvPr userDrawn="1"/>
          </p:nvGrpSpPr>
          <p:grpSpPr bwMode="auto">
            <a:xfrm>
              <a:off x="2096736" y="533593"/>
              <a:ext cx="2983335" cy="1806116"/>
              <a:chOff x="2096736" y="533593"/>
              <a:chExt cx="2983335" cy="1806116"/>
            </a:xfrm>
          </p:grpSpPr>
          <p:sp>
            <p:nvSpPr>
              <p:cNvPr id="12" name="Freeform 11"/>
              <p:cNvSpPr>
                <a:spLocks/>
              </p:cNvSpPr>
              <p:nvPr/>
            </p:nvSpPr>
            <p:spPr bwMode="auto">
              <a:xfrm>
                <a:off x="2096736" y="533593"/>
                <a:ext cx="922468" cy="1177488"/>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3" name="Freeform 12"/>
              <p:cNvSpPr>
                <a:spLocks/>
              </p:cNvSpPr>
              <p:nvPr/>
            </p:nvSpPr>
            <p:spPr bwMode="auto">
              <a:xfrm>
                <a:off x="2639738" y="1358668"/>
                <a:ext cx="670020" cy="28097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4" name="Freeform 13"/>
              <p:cNvSpPr>
                <a:spLocks noEditPoints="1"/>
              </p:cNvSpPr>
              <p:nvPr/>
            </p:nvSpPr>
            <p:spPr bwMode="auto">
              <a:xfrm>
                <a:off x="3263713" y="687179"/>
                <a:ext cx="566818" cy="933418"/>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5" name="Freeform 14"/>
              <p:cNvSpPr>
                <a:spLocks noEditPoints="1"/>
              </p:cNvSpPr>
              <p:nvPr/>
            </p:nvSpPr>
            <p:spPr bwMode="auto">
              <a:xfrm>
                <a:off x="3219257" y="1356287"/>
                <a:ext cx="735117" cy="983422"/>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6" name="Freeform 15"/>
              <p:cNvSpPr>
                <a:spLocks/>
              </p:cNvSpPr>
              <p:nvPr/>
            </p:nvSpPr>
            <p:spPr bwMode="auto">
              <a:xfrm>
                <a:off x="4100445" y="1363430"/>
                <a:ext cx="471554" cy="261928"/>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7" name="Freeform 16"/>
              <p:cNvSpPr>
                <a:spLocks/>
              </p:cNvSpPr>
              <p:nvPr/>
            </p:nvSpPr>
            <p:spPr bwMode="auto">
              <a:xfrm>
                <a:off x="4538657" y="1290804"/>
                <a:ext cx="541414" cy="6786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8" name="Freeform 17"/>
              <p:cNvSpPr>
                <a:spLocks noEditPoints="1"/>
              </p:cNvSpPr>
              <p:nvPr/>
            </p:nvSpPr>
            <p:spPr bwMode="auto">
              <a:xfrm>
                <a:off x="4484675" y="1005064"/>
                <a:ext cx="523949" cy="67387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9" name="Freeform 18"/>
              <p:cNvSpPr>
                <a:spLocks/>
              </p:cNvSpPr>
              <p:nvPr/>
            </p:nvSpPr>
            <p:spPr bwMode="auto">
              <a:xfrm>
                <a:off x="2096736" y="533593"/>
                <a:ext cx="922468" cy="1177488"/>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0" name="Freeform 19"/>
              <p:cNvSpPr>
                <a:spLocks/>
              </p:cNvSpPr>
              <p:nvPr/>
            </p:nvSpPr>
            <p:spPr bwMode="auto">
              <a:xfrm>
                <a:off x="2639738" y="1358668"/>
                <a:ext cx="670020" cy="28097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1" name="Freeform 20"/>
              <p:cNvSpPr>
                <a:spLocks noEditPoints="1"/>
              </p:cNvSpPr>
              <p:nvPr/>
            </p:nvSpPr>
            <p:spPr bwMode="auto">
              <a:xfrm>
                <a:off x="3263713" y="687179"/>
                <a:ext cx="566818" cy="933418"/>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2" name="Freeform 21"/>
              <p:cNvSpPr>
                <a:spLocks/>
              </p:cNvSpPr>
              <p:nvPr/>
            </p:nvSpPr>
            <p:spPr bwMode="auto">
              <a:xfrm>
                <a:off x="4100445" y="1363430"/>
                <a:ext cx="471554" cy="261928"/>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3" name="Freeform 22"/>
              <p:cNvSpPr>
                <a:spLocks/>
              </p:cNvSpPr>
              <p:nvPr/>
            </p:nvSpPr>
            <p:spPr bwMode="auto">
              <a:xfrm>
                <a:off x="4538657" y="1290804"/>
                <a:ext cx="541414" cy="6786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4" name="Freeform 23"/>
              <p:cNvSpPr>
                <a:spLocks noEditPoints="1"/>
              </p:cNvSpPr>
              <p:nvPr/>
            </p:nvSpPr>
            <p:spPr bwMode="auto">
              <a:xfrm>
                <a:off x="4484675" y="1005064"/>
                <a:ext cx="523949" cy="67387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pitchFamily="34" charset="0"/>
                </a:endParaRPr>
              </a:p>
            </p:txBody>
          </p:sp>
        </p:grpSp>
        <p:grpSp>
          <p:nvGrpSpPr>
            <p:cNvPr id="7" name="Group 2"/>
            <p:cNvGrpSpPr>
              <a:grpSpLocks/>
            </p:cNvGrpSpPr>
            <p:nvPr userDrawn="1"/>
          </p:nvGrpSpPr>
          <p:grpSpPr bwMode="auto">
            <a:xfrm>
              <a:off x="1466409" y="1892049"/>
              <a:ext cx="630327" cy="2179958"/>
              <a:chOff x="1466409" y="1892049"/>
              <a:chExt cx="630327" cy="2179958"/>
            </a:xfrm>
          </p:grpSpPr>
          <p:sp>
            <p:nvSpPr>
              <p:cNvPr id="8" name="Freeform 7"/>
              <p:cNvSpPr>
                <a:spLocks noEditPoints="1"/>
              </p:cNvSpPr>
              <p:nvPr/>
            </p:nvSpPr>
            <p:spPr bwMode="auto">
              <a:xfrm>
                <a:off x="1466409" y="2976670"/>
                <a:ext cx="630327" cy="557193"/>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9" name="Freeform 8"/>
              <p:cNvSpPr>
                <a:spLocks/>
              </p:cNvSpPr>
              <p:nvPr/>
            </p:nvSpPr>
            <p:spPr bwMode="auto">
              <a:xfrm>
                <a:off x="1479111" y="2433764"/>
                <a:ext cx="617625" cy="445278"/>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0" name="Freeform 9"/>
              <p:cNvSpPr>
                <a:spLocks noEditPoints="1"/>
              </p:cNvSpPr>
              <p:nvPr/>
            </p:nvSpPr>
            <p:spPr bwMode="auto">
              <a:xfrm>
                <a:off x="1479111" y="1892049"/>
                <a:ext cx="601748" cy="448850"/>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1" name="Freeform 10"/>
              <p:cNvSpPr>
                <a:spLocks/>
              </p:cNvSpPr>
              <p:nvPr/>
            </p:nvSpPr>
            <p:spPr bwMode="auto">
              <a:xfrm>
                <a:off x="1479111" y="3544579"/>
                <a:ext cx="601748" cy="527428"/>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pitchFamily="34" charset="0"/>
                </a:endParaRPr>
              </a:p>
            </p:txBody>
          </p:sp>
        </p:grpSp>
      </p:gr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52679" y="2796120"/>
            <a:ext cx="6791325" cy="1272116"/>
          </a:xfrm>
          <a:prstGeom prst="rect">
            <a:avLst/>
          </a:prstGeom>
          <a:gradFill flip="none" rotWithShape="1">
            <a:gsLst>
              <a:gs pos="0">
                <a:schemeClr val="bg1"/>
              </a:gs>
              <a:gs pos="5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5" name="Group 25"/>
          <p:cNvGrpSpPr>
            <a:grpSpLocks/>
          </p:cNvGrpSpPr>
          <p:nvPr userDrawn="1"/>
        </p:nvGrpSpPr>
        <p:grpSpPr bwMode="auto">
          <a:xfrm>
            <a:off x="544513" y="2783419"/>
            <a:ext cx="1676400" cy="1272116"/>
            <a:chOff x="7868284" y="4520611"/>
            <a:chExt cx="880632" cy="501683"/>
          </a:xfrm>
        </p:grpSpPr>
        <p:sp>
          <p:nvSpPr>
            <p:cNvPr id="6" name="Freeform 7"/>
            <p:cNvSpPr>
              <a:spLocks/>
            </p:cNvSpPr>
            <p:nvPr/>
          </p:nvSpPr>
          <p:spPr bwMode="auto">
            <a:xfrm>
              <a:off x="7986702" y="4708429"/>
              <a:ext cx="286038" cy="303848"/>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8"/>
            <p:cNvSpPr>
              <a:spLocks noEditPoints="1"/>
            </p:cNvSpPr>
            <p:nvPr/>
          </p:nvSpPr>
          <p:spPr bwMode="auto">
            <a:xfrm>
              <a:off x="8299426" y="4708429"/>
              <a:ext cx="225162" cy="311361"/>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9"/>
            <p:cNvSpPr>
              <a:spLocks/>
            </p:cNvSpPr>
            <p:nvPr/>
          </p:nvSpPr>
          <p:spPr bwMode="auto">
            <a:xfrm>
              <a:off x="8522920" y="4700916"/>
              <a:ext cx="225996" cy="31887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10"/>
            <p:cNvSpPr>
              <a:spLocks noEditPoints="1"/>
            </p:cNvSpPr>
            <p:nvPr/>
          </p:nvSpPr>
          <p:spPr bwMode="auto">
            <a:xfrm>
              <a:off x="7868284" y="4867031"/>
              <a:ext cx="89230" cy="79301"/>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11"/>
            <p:cNvSpPr>
              <a:spLocks/>
            </p:cNvSpPr>
            <p:nvPr/>
          </p:nvSpPr>
          <p:spPr bwMode="auto">
            <a:xfrm>
              <a:off x="7869952" y="4790234"/>
              <a:ext cx="87563" cy="63441"/>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2"/>
            <p:cNvSpPr>
              <a:spLocks noEditPoints="1"/>
            </p:cNvSpPr>
            <p:nvPr/>
          </p:nvSpPr>
          <p:spPr bwMode="auto">
            <a:xfrm>
              <a:off x="7869952" y="4713437"/>
              <a:ext cx="85061" cy="6344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3"/>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4"/>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5"/>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6"/>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7"/>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8"/>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9"/>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20"/>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21"/>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2"/>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3"/>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4"/>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5"/>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6"/>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7"/>
            <p:cNvSpPr>
              <a:spLocks/>
            </p:cNvSpPr>
            <p:nvPr/>
          </p:nvSpPr>
          <p:spPr bwMode="auto">
            <a:xfrm>
              <a:off x="7869952" y="4948002"/>
              <a:ext cx="85061" cy="74292"/>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27" name="Rectangle 26"/>
          <p:cNvSpPr/>
          <p:nvPr userDrawn="1"/>
        </p:nvSpPr>
        <p:spPr>
          <a:xfrm>
            <a:off x="5" y="2796120"/>
            <a:ext cx="434975" cy="12721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 name="Title 1"/>
          <p:cNvSpPr>
            <a:spLocks noGrp="1"/>
          </p:cNvSpPr>
          <p:nvPr>
            <p:ph type="ctrTitle"/>
          </p:nvPr>
        </p:nvSpPr>
        <p:spPr>
          <a:xfrm>
            <a:off x="2557310" y="2179428"/>
            <a:ext cx="5829735" cy="1298575"/>
          </a:xfrm>
        </p:spPr>
        <p:txBody>
          <a:bodyPr anchor="b"/>
          <a:lstStyle>
            <a:lvl1pPr>
              <a:defRPr sz="2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57310" y="3426115"/>
            <a:ext cx="5143935" cy="874232"/>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2560642" y="965202"/>
            <a:ext cx="4022725" cy="3056467"/>
            <a:chOff x="2560320" y="538734"/>
            <a:chExt cx="4023360" cy="2292046"/>
          </a:xfrm>
        </p:grpSpPr>
        <p:sp>
          <p:nvSpPr>
            <p:cNvPr id="5" name="Freeform 4"/>
            <p:cNvSpPr>
              <a:spLocks/>
            </p:cNvSpPr>
            <p:nvPr/>
          </p:nvSpPr>
          <p:spPr bwMode="auto">
            <a:xfrm>
              <a:off x="3100155" y="1394284"/>
              <a:ext cx="1308306" cy="139205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4529131" y="1394284"/>
              <a:ext cx="1028862" cy="1423798"/>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5550054" y="1362538"/>
              <a:ext cx="1033626" cy="145554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0320" y="2121262"/>
              <a:ext cx="408051" cy="360314"/>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568258" y="1768884"/>
              <a:ext cx="400113" cy="290473"/>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2568258" y="1419680"/>
              <a:ext cx="390587" cy="290473"/>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3695561" y="1070476"/>
              <a:ext cx="476325" cy="638090"/>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2568258" y="2489513"/>
              <a:ext cx="390587" cy="34126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
        <p:nvSpPr>
          <p:cNvPr id="2" name="Title 1"/>
          <p:cNvSpPr>
            <a:spLocks noGrp="1"/>
          </p:cNvSpPr>
          <p:nvPr>
            <p:ph type="ctrTitle"/>
          </p:nvPr>
        </p:nvSpPr>
        <p:spPr>
          <a:xfrm>
            <a:off x="0" y="4292402"/>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79716"/>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2" name="Picture 33"/>
          <p:cNvPicPr>
            <a:picLocks noChangeAspect="1"/>
          </p:cNvPicPr>
          <p:nvPr userDrawn="1"/>
        </p:nvPicPr>
        <p:blipFill>
          <a:blip r:embed="rId2" cstate="print"/>
          <a:srcRect/>
          <a:stretch>
            <a:fillRect/>
          </a:stretch>
        </p:blipFill>
        <p:spPr bwMode="auto">
          <a:xfrm>
            <a:off x="6292854" y="5228169"/>
            <a:ext cx="3033713" cy="2000251"/>
          </a:xfrm>
          <a:prstGeom prst="rect">
            <a:avLst/>
          </a:prstGeom>
          <a:noFill/>
          <a:ln w="9525">
            <a:noFill/>
            <a:miter lim="800000"/>
            <a:headEnd/>
            <a:tailEnd/>
          </a:ln>
        </p:spPr>
      </p:pic>
      <p:sp>
        <p:nvSpPr>
          <p:cNvPr id="3" name="Freeform 2"/>
          <p:cNvSpPr>
            <a:spLocks/>
          </p:cNvSpPr>
          <p:nvPr userDrawn="1"/>
        </p:nvSpPr>
        <p:spPr bwMode="auto">
          <a:xfrm>
            <a:off x="3946526" y="-16933"/>
            <a:ext cx="2179639" cy="6874933"/>
          </a:xfrm>
          <a:custGeom>
            <a:avLst/>
            <a:gdLst>
              <a:gd name="T0" fmla="*/ 0 w 1960"/>
              <a:gd name="T1" fmla="*/ 4616 h 4616"/>
              <a:gd name="T2" fmla="*/ 544 w 1960"/>
              <a:gd name="T3" fmla="*/ 4616 h 4616"/>
              <a:gd name="T4" fmla="*/ 1528 w 1960"/>
              <a:gd name="T5" fmla="*/ 0 h 4616"/>
              <a:gd name="T6" fmla="*/ 1280 w 1960"/>
              <a:gd name="T7" fmla="*/ 0 h 4616"/>
              <a:gd name="T8" fmla="*/ 0 w 1960"/>
              <a:gd name="T9" fmla="*/ 4616 h 4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0" h="4616">
                <a:moveTo>
                  <a:pt x="0" y="4616"/>
                </a:moveTo>
                <a:cubicBezTo>
                  <a:pt x="0" y="4616"/>
                  <a:pt x="272" y="4616"/>
                  <a:pt x="544" y="4616"/>
                </a:cubicBezTo>
                <a:cubicBezTo>
                  <a:pt x="1888" y="2920"/>
                  <a:pt x="1960" y="1192"/>
                  <a:pt x="1528" y="0"/>
                </a:cubicBezTo>
                <a:cubicBezTo>
                  <a:pt x="1404" y="0"/>
                  <a:pt x="1280" y="0"/>
                  <a:pt x="1280" y="0"/>
                </a:cubicBezTo>
                <a:cubicBezTo>
                  <a:pt x="1896" y="1448"/>
                  <a:pt x="1368" y="3144"/>
                  <a:pt x="0" y="4616"/>
                </a:cubicBezTo>
                <a:close/>
              </a:path>
            </a:pathLst>
          </a:custGeom>
          <a:solidFill>
            <a:srgbClr val="99CC01"/>
          </a:solidFill>
          <a:ln w="9525" cap="flat" cmpd="sng">
            <a:noFill/>
            <a:prstDash val="solid"/>
            <a:round/>
            <a:headEnd type="none" w="med" len="med"/>
            <a:tailEnd type="none" w="med" len="med"/>
          </a:ln>
        </p:spPr>
        <p:txBody>
          <a:bodyPr lIns="91435" tIns="45718" rIns="91435" bIns="45718"/>
          <a:lstStyle/>
          <a:p>
            <a:pPr>
              <a:defRPr/>
            </a:pPr>
            <a:endParaRPr lang="en-GB" dirty="0">
              <a:solidFill>
                <a:prstClr val="black"/>
              </a:solidFill>
              <a:cs typeface="Arial" charset="0"/>
            </a:endParaRPr>
          </a:p>
        </p:txBody>
      </p:sp>
      <p:grpSp>
        <p:nvGrpSpPr>
          <p:cNvPr id="4" name="Group 36"/>
          <p:cNvGrpSpPr>
            <a:grpSpLocks/>
          </p:cNvGrpSpPr>
          <p:nvPr userDrawn="1"/>
        </p:nvGrpSpPr>
        <p:grpSpPr bwMode="auto">
          <a:xfrm>
            <a:off x="207967" y="273054"/>
            <a:ext cx="3836987" cy="2914649"/>
            <a:chOff x="-6860010" y="-314532"/>
            <a:chExt cx="6211181" cy="3538414"/>
          </a:xfrm>
        </p:grpSpPr>
        <p:sp>
          <p:nvSpPr>
            <p:cNvPr id="5" name="Freeform 4"/>
            <p:cNvSpPr>
              <a:spLocks/>
            </p:cNvSpPr>
            <p:nvPr/>
          </p:nvSpPr>
          <p:spPr bwMode="auto">
            <a:xfrm>
              <a:off x="-6027398" y="1006271"/>
              <a:ext cx="2019855" cy="214823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3822519" y="1006271"/>
              <a:ext cx="1590699" cy="219962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244668" y="957446"/>
              <a:ext cx="1595839" cy="2248449"/>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6860010" y="2129209"/>
              <a:ext cx="629598" cy="555045"/>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6847162" y="1584442"/>
              <a:ext cx="616750" cy="447120"/>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6847162" y="1044815"/>
              <a:ext cx="601331" cy="449690"/>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5107413" y="507758"/>
              <a:ext cx="734960" cy="984177"/>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6847162" y="2697104"/>
              <a:ext cx="601331" cy="526778"/>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grpSp>
      <p:pic>
        <p:nvPicPr>
          <p:cNvPr id="25" name="Picture 57"/>
          <p:cNvPicPr>
            <a:picLocks noChangeAspect="1"/>
          </p:cNvPicPr>
          <p:nvPr userDrawn="1"/>
        </p:nvPicPr>
        <p:blipFill>
          <a:blip r:embed="rId3" cstate="print"/>
          <a:srcRect l="17410" t="29868" r="35992" b="27251"/>
          <a:stretch>
            <a:fillRect/>
          </a:stretch>
        </p:blipFill>
        <p:spPr bwMode="auto">
          <a:xfrm>
            <a:off x="6099179" y="5501219"/>
            <a:ext cx="447675" cy="1257300"/>
          </a:xfrm>
          <a:prstGeom prst="rect">
            <a:avLst/>
          </a:prstGeom>
          <a:noFill/>
          <a:ln w="9525">
            <a:noFill/>
            <a:miter lim="800000"/>
            <a:headEnd/>
            <a:tailEnd/>
          </a:ln>
        </p:spPr>
      </p:pic>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1466851" y="711202"/>
            <a:ext cx="6210300" cy="4718051"/>
            <a:chOff x="2560320" y="538734"/>
            <a:chExt cx="4023360" cy="2292046"/>
          </a:xfrm>
        </p:grpSpPr>
        <p:sp>
          <p:nvSpPr>
            <p:cNvPr id="3" name="Freeform 2"/>
            <p:cNvSpPr>
              <a:spLocks/>
            </p:cNvSpPr>
            <p:nvPr/>
          </p:nvSpPr>
          <p:spPr bwMode="auto">
            <a:xfrm>
              <a:off x="3100265" y="1395295"/>
              <a:ext cx="1308209" cy="139024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4" name="Freeform 3"/>
            <p:cNvSpPr>
              <a:spLocks noEditPoints="1"/>
            </p:cNvSpPr>
            <p:nvPr/>
          </p:nvSpPr>
          <p:spPr bwMode="auto">
            <a:xfrm>
              <a:off x="4528804" y="1395295"/>
              <a:ext cx="1029495" cy="142314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5" name="Freeform 4"/>
            <p:cNvSpPr>
              <a:spLocks/>
            </p:cNvSpPr>
            <p:nvPr/>
          </p:nvSpPr>
          <p:spPr bwMode="auto">
            <a:xfrm>
              <a:off x="5550072" y="1362390"/>
              <a:ext cx="1033608" cy="145605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2560320" y="2121264"/>
              <a:ext cx="408301" cy="360927"/>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568548" y="1769591"/>
              <a:ext cx="400074" cy="288948"/>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8548" y="1418945"/>
              <a:ext cx="389789" cy="291005"/>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noEditPoints="1"/>
            </p:cNvSpPr>
            <p:nvPr/>
          </p:nvSpPr>
          <p:spPr bwMode="auto">
            <a:xfrm>
              <a:off x="3695747" y="1071385"/>
              <a:ext cx="476180" cy="63753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2568548" y="2489390"/>
              <a:ext cx="389789" cy="341390"/>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lang="en-US" sz="2000" kern="1200" dirty="0" smtClean="0">
                <a:solidFill>
                  <a:schemeClr val="tx1"/>
                </a:solidFill>
                <a:latin typeface="+mn-lt"/>
                <a:ea typeface="+mn-ea"/>
                <a:cs typeface="+mn-cs"/>
              </a:defRPr>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004712"/>
            <a:ext cx="8804275" cy="5121452"/>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964" y="998730"/>
            <a:ext cx="8804275" cy="5127439"/>
          </a:xfrm>
        </p:spPr>
        <p:txBody>
          <a:bodyPr>
            <a:normAutofit/>
          </a:bodyPr>
          <a:lstStyle>
            <a:lvl1pPr marL="271347" indent="-271347">
              <a:buFontTx/>
              <a:buBlip>
                <a:blip r:embed="rId2"/>
              </a:buBlip>
              <a:defRPr lang="en-US" sz="2000" kern="1200" dirty="0" smtClean="0">
                <a:solidFill>
                  <a:schemeClr val="tx1"/>
                </a:solidFill>
                <a:latin typeface="+mn-lt"/>
                <a:ea typeface="+mn-ea"/>
                <a:cs typeface="+mn-cs"/>
              </a:defRPr>
            </a:lvl1pPr>
            <a:lvl2pPr marL="449075" indent="-177724" algn="l" defTabSz="914012"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6797" indent="-177724" algn="l" defTabSz="914012"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522" indent="-177724" algn="l" defTabSz="914012"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247" indent="-177724" algn="l" defTabSz="914012"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1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76256" y="6291319"/>
            <a:ext cx="864096" cy="391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2843805" y="14665"/>
            <a:ext cx="6300196" cy="714035"/>
          </a:xfrm>
          <a:prstGeom prst="rect">
            <a:avLst/>
          </a:prstGeom>
          <a:gradFill flip="none" rotWithShape="1">
            <a:gsLst>
              <a:gs pos="0">
                <a:schemeClr val="bg1"/>
              </a:gs>
              <a:gs pos="5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anchor="ctr"/>
          <a:lstStyle/>
          <a:p>
            <a:pPr algn="ctr">
              <a:defRPr/>
            </a:pPr>
            <a:endParaRPr lang="en-GB" dirty="0">
              <a:solidFill>
                <a:prstClr val="white"/>
              </a:solidFill>
            </a:endParaRPr>
          </a:p>
        </p:txBody>
      </p:sp>
      <p:grpSp>
        <p:nvGrpSpPr>
          <p:cNvPr id="6" name="Group 25"/>
          <p:cNvGrpSpPr>
            <a:grpSpLocks/>
          </p:cNvGrpSpPr>
          <p:nvPr userDrawn="1"/>
        </p:nvGrpSpPr>
        <p:grpSpPr bwMode="auto">
          <a:xfrm>
            <a:off x="731571" y="242646"/>
            <a:ext cx="816093" cy="378042"/>
            <a:chOff x="7868284" y="4520611"/>
            <a:chExt cx="880632" cy="501683"/>
          </a:xfrm>
        </p:grpSpPr>
        <p:sp>
          <p:nvSpPr>
            <p:cNvPr id="7" name="Freeform 7"/>
            <p:cNvSpPr>
              <a:spLocks/>
            </p:cNvSpPr>
            <p:nvPr/>
          </p:nvSpPr>
          <p:spPr bwMode="auto">
            <a:xfrm>
              <a:off x="7986702" y="4708273"/>
              <a:ext cx="286038" cy="30401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8" name="Freeform 8"/>
            <p:cNvSpPr>
              <a:spLocks noEditPoints="1"/>
            </p:cNvSpPr>
            <p:nvPr/>
          </p:nvSpPr>
          <p:spPr bwMode="auto">
            <a:xfrm>
              <a:off x="8299426" y="4708273"/>
              <a:ext cx="225162" cy="311519"/>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9" name="Freeform 9"/>
            <p:cNvSpPr>
              <a:spLocks/>
            </p:cNvSpPr>
            <p:nvPr/>
          </p:nvSpPr>
          <p:spPr bwMode="auto">
            <a:xfrm>
              <a:off x="8522920" y="4700766"/>
              <a:ext cx="225996" cy="319025"/>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0" name="Freeform 10"/>
            <p:cNvSpPr>
              <a:spLocks noEditPoints="1"/>
            </p:cNvSpPr>
            <p:nvPr/>
          </p:nvSpPr>
          <p:spPr bwMode="auto">
            <a:xfrm>
              <a:off x="7868284" y="4867160"/>
              <a:ext cx="89230" cy="79443"/>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1" name="Freeform 11"/>
            <p:cNvSpPr>
              <a:spLocks/>
            </p:cNvSpPr>
            <p:nvPr/>
          </p:nvSpPr>
          <p:spPr bwMode="auto">
            <a:xfrm>
              <a:off x="7869952" y="4790218"/>
              <a:ext cx="87563" cy="63180"/>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2" name="Freeform 12"/>
            <p:cNvSpPr>
              <a:spLocks noEditPoints="1"/>
            </p:cNvSpPr>
            <p:nvPr/>
          </p:nvSpPr>
          <p:spPr bwMode="auto">
            <a:xfrm>
              <a:off x="7869952" y="4713277"/>
              <a:ext cx="85061" cy="63805"/>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3" name="Freeform 13"/>
            <p:cNvSpPr>
              <a:spLocks/>
            </p:cNvSpPr>
            <p:nvPr/>
          </p:nvSpPr>
          <p:spPr bwMode="auto">
            <a:xfrm>
              <a:off x="7957514" y="4520611"/>
              <a:ext cx="130928" cy="16701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4" name="Freeform 14"/>
            <p:cNvSpPr>
              <a:spLocks/>
            </p:cNvSpPr>
            <p:nvPr/>
          </p:nvSpPr>
          <p:spPr bwMode="auto">
            <a:xfrm>
              <a:off x="8034236" y="4637587"/>
              <a:ext cx="95902" cy="40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5" name="Freeform 15"/>
            <p:cNvSpPr>
              <a:spLocks noEditPoints="1"/>
            </p:cNvSpPr>
            <p:nvPr/>
          </p:nvSpPr>
          <p:spPr bwMode="auto">
            <a:xfrm>
              <a:off x="8123467" y="4542505"/>
              <a:ext cx="80057" cy="13261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6" name="Freeform 16"/>
            <p:cNvSpPr>
              <a:spLocks noEditPoints="1"/>
            </p:cNvSpPr>
            <p:nvPr/>
          </p:nvSpPr>
          <p:spPr bwMode="auto">
            <a:xfrm>
              <a:off x="8116796" y="4637587"/>
              <a:ext cx="104241" cy="13949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7" name="Freeform 17"/>
            <p:cNvSpPr>
              <a:spLocks/>
            </p:cNvSpPr>
            <p:nvPr/>
          </p:nvSpPr>
          <p:spPr bwMode="auto">
            <a:xfrm>
              <a:off x="8241885" y="4638213"/>
              <a:ext cx="66715" cy="3690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8" name="Freeform 18"/>
            <p:cNvSpPr>
              <a:spLocks/>
            </p:cNvSpPr>
            <p:nvPr/>
          </p:nvSpPr>
          <p:spPr bwMode="auto">
            <a:xfrm>
              <a:off x="8303596" y="4628204"/>
              <a:ext cx="76722" cy="9383"/>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9" name="Freeform 19"/>
            <p:cNvSpPr>
              <a:spLocks noEditPoints="1"/>
            </p:cNvSpPr>
            <p:nvPr/>
          </p:nvSpPr>
          <p:spPr bwMode="auto">
            <a:xfrm>
              <a:off x="8296091" y="4587544"/>
              <a:ext cx="74220" cy="95082"/>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0" name="Freeform 20"/>
            <p:cNvSpPr>
              <a:spLocks/>
            </p:cNvSpPr>
            <p:nvPr/>
          </p:nvSpPr>
          <p:spPr bwMode="auto">
            <a:xfrm>
              <a:off x="7957514" y="4520611"/>
              <a:ext cx="130928" cy="16701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1" name="Freeform 21"/>
            <p:cNvSpPr>
              <a:spLocks/>
            </p:cNvSpPr>
            <p:nvPr/>
          </p:nvSpPr>
          <p:spPr bwMode="auto">
            <a:xfrm>
              <a:off x="8034236" y="4637587"/>
              <a:ext cx="95902" cy="40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2" name="Freeform 22"/>
            <p:cNvSpPr>
              <a:spLocks noEditPoints="1"/>
            </p:cNvSpPr>
            <p:nvPr/>
          </p:nvSpPr>
          <p:spPr bwMode="auto">
            <a:xfrm>
              <a:off x="8123467" y="4542505"/>
              <a:ext cx="80057" cy="13261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3" name="Freeform 23"/>
            <p:cNvSpPr>
              <a:spLocks noEditPoints="1"/>
            </p:cNvSpPr>
            <p:nvPr/>
          </p:nvSpPr>
          <p:spPr bwMode="auto">
            <a:xfrm>
              <a:off x="8116796" y="4637587"/>
              <a:ext cx="104241" cy="13949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4" name="Freeform 24"/>
            <p:cNvSpPr>
              <a:spLocks/>
            </p:cNvSpPr>
            <p:nvPr/>
          </p:nvSpPr>
          <p:spPr bwMode="auto">
            <a:xfrm>
              <a:off x="8241885" y="4638213"/>
              <a:ext cx="66715" cy="3690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5" name="Freeform 25"/>
            <p:cNvSpPr>
              <a:spLocks/>
            </p:cNvSpPr>
            <p:nvPr/>
          </p:nvSpPr>
          <p:spPr bwMode="auto">
            <a:xfrm>
              <a:off x="8303596" y="4628204"/>
              <a:ext cx="76722" cy="9383"/>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6" name="Freeform 26"/>
            <p:cNvSpPr>
              <a:spLocks noEditPoints="1"/>
            </p:cNvSpPr>
            <p:nvPr/>
          </p:nvSpPr>
          <p:spPr bwMode="auto">
            <a:xfrm>
              <a:off x="8296091" y="4587544"/>
              <a:ext cx="74220" cy="95082"/>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7" name="Freeform 27"/>
            <p:cNvSpPr>
              <a:spLocks/>
            </p:cNvSpPr>
            <p:nvPr/>
          </p:nvSpPr>
          <p:spPr bwMode="auto">
            <a:xfrm>
              <a:off x="7869952" y="4947855"/>
              <a:ext cx="85061" cy="74439"/>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grpSp>
      <p:sp>
        <p:nvSpPr>
          <p:cNvPr id="28" name="Rectangle 27"/>
          <p:cNvSpPr/>
          <p:nvPr userDrawn="1"/>
        </p:nvSpPr>
        <p:spPr>
          <a:xfrm>
            <a:off x="2" y="14665"/>
            <a:ext cx="434975" cy="7140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anchor="ctr"/>
          <a:lstStyle/>
          <a:p>
            <a:pPr algn="ctr">
              <a:defRPr/>
            </a:pPr>
            <a:endParaRPr lang="en-GB" dirty="0">
              <a:solidFill>
                <a:prstClr val="white"/>
              </a:solidFill>
            </a:endParaRPr>
          </a:p>
        </p:txBody>
      </p:sp>
      <p:sp>
        <p:nvSpPr>
          <p:cNvPr id="29" name="Subtitle 2"/>
          <p:cNvSpPr>
            <a:spLocks noGrp="1"/>
          </p:cNvSpPr>
          <p:nvPr>
            <p:ph type="subTitle" idx="10"/>
          </p:nvPr>
        </p:nvSpPr>
        <p:spPr>
          <a:xfrm>
            <a:off x="2939819" y="80629"/>
            <a:ext cx="5143935" cy="874232"/>
          </a:xfrm>
        </p:spPr>
        <p:txBody>
          <a:bodyPr>
            <a:normAutofit/>
          </a:bodyPr>
          <a:lstStyle>
            <a:lvl1pPr marL="0" indent="0" algn="l">
              <a:buNone/>
              <a:defRPr sz="1800">
                <a:solidFill>
                  <a:schemeClr val="bg1"/>
                </a:solidFill>
              </a:defRPr>
            </a:lvl1pPr>
            <a:lvl2pPr marL="457008" indent="0" algn="ctr">
              <a:buNone/>
              <a:defRPr>
                <a:solidFill>
                  <a:schemeClr val="tx1">
                    <a:tint val="75000"/>
                  </a:schemeClr>
                </a:solidFill>
              </a:defRPr>
            </a:lvl2pPr>
            <a:lvl3pPr marL="914012" indent="0" algn="ctr">
              <a:buNone/>
              <a:defRPr>
                <a:solidFill>
                  <a:schemeClr val="tx1">
                    <a:tint val="75000"/>
                  </a:schemeClr>
                </a:solidFill>
              </a:defRPr>
            </a:lvl3pPr>
            <a:lvl4pPr marL="1371020" indent="0" algn="ctr">
              <a:buNone/>
              <a:defRPr>
                <a:solidFill>
                  <a:schemeClr val="tx1">
                    <a:tint val="75000"/>
                  </a:schemeClr>
                </a:solidFill>
              </a:defRPr>
            </a:lvl4pPr>
            <a:lvl5pPr marL="1828025" indent="0" algn="ctr">
              <a:buNone/>
              <a:defRPr>
                <a:solidFill>
                  <a:schemeClr val="tx1">
                    <a:tint val="75000"/>
                  </a:schemeClr>
                </a:solidFill>
              </a:defRPr>
            </a:lvl5pPr>
            <a:lvl6pPr marL="2285032" indent="0" algn="ctr">
              <a:buNone/>
              <a:defRPr>
                <a:solidFill>
                  <a:schemeClr val="tx1">
                    <a:tint val="75000"/>
                  </a:schemeClr>
                </a:solidFill>
              </a:defRPr>
            </a:lvl6pPr>
            <a:lvl7pPr marL="2742037" indent="0" algn="ctr">
              <a:buNone/>
              <a:defRPr>
                <a:solidFill>
                  <a:schemeClr val="tx1">
                    <a:tint val="75000"/>
                  </a:schemeClr>
                </a:solidFill>
              </a:defRPr>
            </a:lvl7pPr>
            <a:lvl8pPr marL="3199044" indent="0" algn="ctr">
              <a:buNone/>
              <a:defRPr>
                <a:solidFill>
                  <a:schemeClr val="tx1">
                    <a:tint val="75000"/>
                  </a:schemeClr>
                </a:solidFill>
              </a:defRPr>
            </a:lvl8pPr>
            <a:lvl9pPr marL="3656050" indent="0" algn="ctr">
              <a:buNone/>
              <a:defRPr>
                <a:solidFill>
                  <a:schemeClr val="tx1">
                    <a:tint val="75000"/>
                  </a:schemeClr>
                </a:solidFill>
              </a:defRPr>
            </a:lvl9pPr>
          </a:lstStyle>
          <a:p>
            <a:r>
              <a:rPr lang="en-US" dirty="0" smtClean="0"/>
              <a:t>Click to edit Master subtitle style</a:t>
            </a:r>
            <a:endParaRPr lang="en-GB" dirty="0"/>
          </a:p>
        </p:txBody>
      </p:sp>
      <p:pic>
        <p:nvPicPr>
          <p:cNvPr id="30" name="Picture 1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916371" y="26622"/>
            <a:ext cx="855429" cy="45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86216"/>
            <a:ext cx="7772400" cy="823263"/>
          </a:xfrm>
        </p:spPr>
        <p:txBody>
          <a:bodyPr/>
          <a:lstStyle>
            <a:lvl1pPr algn="ctr">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3166044"/>
            <a:ext cx="7772400" cy="977900"/>
          </a:xfrm>
        </p:spPr>
        <p:txBody>
          <a:bodyPr anchor="b">
            <a:normAutofit/>
          </a:bodyPr>
          <a:lstStyle>
            <a:lvl1pPr marL="0" indent="0" algn="ct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52679" y="2796120"/>
            <a:ext cx="6791325" cy="1272116"/>
          </a:xfrm>
          <a:prstGeom prst="rect">
            <a:avLst/>
          </a:prstGeom>
          <a:gradFill flip="none" rotWithShape="1">
            <a:gsLst>
              <a:gs pos="0">
                <a:schemeClr val="bg1"/>
              </a:gs>
              <a:gs pos="5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5" name="Group 25"/>
          <p:cNvGrpSpPr>
            <a:grpSpLocks/>
          </p:cNvGrpSpPr>
          <p:nvPr userDrawn="1"/>
        </p:nvGrpSpPr>
        <p:grpSpPr bwMode="auto">
          <a:xfrm>
            <a:off x="544513" y="2783419"/>
            <a:ext cx="1676400" cy="1272116"/>
            <a:chOff x="7868284" y="4520611"/>
            <a:chExt cx="880632" cy="501683"/>
          </a:xfrm>
        </p:grpSpPr>
        <p:sp>
          <p:nvSpPr>
            <p:cNvPr id="6" name="Freeform 7"/>
            <p:cNvSpPr>
              <a:spLocks/>
            </p:cNvSpPr>
            <p:nvPr/>
          </p:nvSpPr>
          <p:spPr bwMode="auto">
            <a:xfrm>
              <a:off x="7986702" y="4708429"/>
              <a:ext cx="286038" cy="303848"/>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8"/>
            <p:cNvSpPr>
              <a:spLocks noEditPoints="1"/>
            </p:cNvSpPr>
            <p:nvPr/>
          </p:nvSpPr>
          <p:spPr bwMode="auto">
            <a:xfrm>
              <a:off x="8299426" y="4708429"/>
              <a:ext cx="225162" cy="311361"/>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9"/>
            <p:cNvSpPr>
              <a:spLocks/>
            </p:cNvSpPr>
            <p:nvPr/>
          </p:nvSpPr>
          <p:spPr bwMode="auto">
            <a:xfrm>
              <a:off x="8522920" y="4700916"/>
              <a:ext cx="225996" cy="31887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10"/>
            <p:cNvSpPr>
              <a:spLocks noEditPoints="1"/>
            </p:cNvSpPr>
            <p:nvPr/>
          </p:nvSpPr>
          <p:spPr bwMode="auto">
            <a:xfrm>
              <a:off x="7868284" y="4867031"/>
              <a:ext cx="89230" cy="79301"/>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11"/>
            <p:cNvSpPr>
              <a:spLocks/>
            </p:cNvSpPr>
            <p:nvPr/>
          </p:nvSpPr>
          <p:spPr bwMode="auto">
            <a:xfrm>
              <a:off x="7869952" y="4790234"/>
              <a:ext cx="87563" cy="63441"/>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2"/>
            <p:cNvSpPr>
              <a:spLocks noEditPoints="1"/>
            </p:cNvSpPr>
            <p:nvPr/>
          </p:nvSpPr>
          <p:spPr bwMode="auto">
            <a:xfrm>
              <a:off x="7869952" y="4713437"/>
              <a:ext cx="85061" cy="6344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3"/>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4"/>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5"/>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6"/>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7"/>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8"/>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9"/>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20"/>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21"/>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2"/>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3"/>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4"/>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5"/>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6"/>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7"/>
            <p:cNvSpPr>
              <a:spLocks/>
            </p:cNvSpPr>
            <p:nvPr/>
          </p:nvSpPr>
          <p:spPr bwMode="auto">
            <a:xfrm>
              <a:off x="7869952" y="4948002"/>
              <a:ext cx="85061" cy="74292"/>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27" name="Rectangle 26"/>
          <p:cNvSpPr/>
          <p:nvPr userDrawn="1"/>
        </p:nvSpPr>
        <p:spPr>
          <a:xfrm>
            <a:off x="5" y="2796120"/>
            <a:ext cx="434975" cy="12721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 name="Title 1"/>
          <p:cNvSpPr>
            <a:spLocks noGrp="1"/>
          </p:cNvSpPr>
          <p:nvPr>
            <p:ph type="ctrTitle"/>
          </p:nvPr>
        </p:nvSpPr>
        <p:spPr>
          <a:xfrm>
            <a:off x="2557310" y="2179428"/>
            <a:ext cx="5829735" cy="1298575"/>
          </a:xfrm>
        </p:spPr>
        <p:txBody>
          <a:bodyPr anchor="b"/>
          <a:lstStyle>
            <a:lvl1pPr>
              <a:defRPr sz="2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57310" y="3426115"/>
            <a:ext cx="5143935" cy="874232"/>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2560642" y="965202"/>
            <a:ext cx="4022725" cy="3056467"/>
            <a:chOff x="2560320" y="538734"/>
            <a:chExt cx="4023360" cy="2292046"/>
          </a:xfrm>
        </p:grpSpPr>
        <p:sp>
          <p:nvSpPr>
            <p:cNvPr id="5" name="Freeform 4"/>
            <p:cNvSpPr>
              <a:spLocks/>
            </p:cNvSpPr>
            <p:nvPr/>
          </p:nvSpPr>
          <p:spPr bwMode="auto">
            <a:xfrm>
              <a:off x="3100155" y="1394284"/>
              <a:ext cx="1308306" cy="139205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4529131" y="1394284"/>
              <a:ext cx="1028862" cy="1423798"/>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5550054" y="1362538"/>
              <a:ext cx="1033626" cy="145554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0320" y="2121262"/>
              <a:ext cx="408051" cy="360314"/>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568258" y="1768884"/>
              <a:ext cx="400113" cy="290473"/>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2568258" y="1419680"/>
              <a:ext cx="390587" cy="290473"/>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3695561" y="1070476"/>
              <a:ext cx="476325" cy="638090"/>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2568258" y="2489513"/>
              <a:ext cx="390587" cy="34126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
        <p:nvSpPr>
          <p:cNvPr id="2" name="Title 1"/>
          <p:cNvSpPr>
            <a:spLocks noGrp="1"/>
          </p:cNvSpPr>
          <p:nvPr>
            <p:ph type="ctrTitle"/>
          </p:nvPr>
        </p:nvSpPr>
        <p:spPr>
          <a:xfrm>
            <a:off x="0" y="4292402"/>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79716"/>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2" name="Picture 33"/>
          <p:cNvPicPr>
            <a:picLocks noChangeAspect="1"/>
          </p:cNvPicPr>
          <p:nvPr userDrawn="1"/>
        </p:nvPicPr>
        <p:blipFill>
          <a:blip r:embed="rId2" cstate="print"/>
          <a:srcRect/>
          <a:stretch>
            <a:fillRect/>
          </a:stretch>
        </p:blipFill>
        <p:spPr bwMode="auto">
          <a:xfrm>
            <a:off x="6292854" y="5228169"/>
            <a:ext cx="3033713" cy="2000251"/>
          </a:xfrm>
          <a:prstGeom prst="rect">
            <a:avLst/>
          </a:prstGeom>
          <a:noFill/>
          <a:ln w="9525">
            <a:noFill/>
            <a:miter lim="800000"/>
            <a:headEnd/>
            <a:tailEnd/>
          </a:ln>
        </p:spPr>
      </p:pic>
      <p:sp>
        <p:nvSpPr>
          <p:cNvPr id="3" name="Freeform 2"/>
          <p:cNvSpPr>
            <a:spLocks/>
          </p:cNvSpPr>
          <p:nvPr userDrawn="1"/>
        </p:nvSpPr>
        <p:spPr bwMode="auto">
          <a:xfrm>
            <a:off x="3946526" y="-16933"/>
            <a:ext cx="2179639" cy="6874933"/>
          </a:xfrm>
          <a:custGeom>
            <a:avLst/>
            <a:gdLst>
              <a:gd name="T0" fmla="*/ 0 w 1960"/>
              <a:gd name="T1" fmla="*/ 4616 h 4616"/>
              <a:gd name="T2" fmla="*/ 544 w 1960"/>
              <a:gd name="T3" fmla="*/ 4616 h 4616"/>
              <a:gd name="T4" fmla="*/ 1528 w 1960"/>
              <a:gd name="T5" fmla="*/ 0 h 4616"/>
              <a:gd name="T6" fmla="*/ 1280 w 1960"/>
              <a:gd name="T7" fmla="*/ 0 h 4616"/>
              <a:gd name="T8" fmla="*/ 0 w 1960"/>
              <a:gd name="T9" fmla="*/ 4616 h 4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0" h="4616">
                <a:moveTo>
                  <a:pt x="0" y="4616"/>
                </a:moveTo>
                <a:cubicBezTo>
                  <a:pt x="0" y="4616"/>
                  <a:pt x="272" y="4616"/>
                  <a:pt x="544" y="4616"/>
                </a:cubicBezTo>
                <a:cubicBezTo>
                  <a:pt x="1888" y="2920"/>
                  <a:pt x="1960" y="1192"/>
                  <a:pt x="1528" y="0"/>
                </a:cubicBezTo>
                <a:cubicBezTo>
                  <a:pt x="1404" y="0"/>
                  <a:pt x="1280" y="0"/>
                  <a:pt x="1280" y="0"/>
                </a:cubicBezTo>
                <a:cubicBezTo>
                  <a:pt x="1896" y="1448"/>
                  <a:pt x="1368" y="3144"/>
                  <a:pt x="0" y="4616"/>
                </a:cubicBezTo>
                <a:close/>
              </a:path>
            </a:pathLst>
          </a:custGeom>
          <a:solidFill>
            <a:srgbClr val="99CC01"/>
          </a:solidFill>
          <a:ln w="9525" cap="flat" cmpd="sng">
            <a:noFill/>
            <a:prstDash val="solid"/>
            <a:round/>
            <a:headEnd type="none" w="med" len="med"/>
            <a:tailEnd type="none" w="med" len="med"/>
          </a:ln>
        </p:spPr>
        <p:txBody>
          <a:bodyPr lIns="91435" tIns="45718" rIns="91435" bIns="45718"/>
          <a:lstStyle/>
          <a:p>
            <a:pPr>
              <a:defRPr/>
            </a:pPr>
            <a:endParaRPr lang="en-GB" dirty="0">
              <a:solidFill>
                <a:prstClr val="black"/>
              </a:solidFill>
              <a:cs typeface="Arial" charset="0"/>
            </a:endParaRPr>
          </a:p>
        </p:txBody>
      </p:sp>
      <p:grpSp>
        <p:nvGrpSpPr>
          <p:cNvPr id="4" name="Group 36"/>
          <p:cNvGrpSpPr>
            <a:grpSpLocks/>
          </p:cNvGrpSpPr>
          <p:nvPr userDrawn="1"/>
        </p:nvGrpSpPr>
        <p:grpSpPr bwMode="auto">
          <a:xfrm>
            <a:off x="207967" y="273054"/>
            <a:ext cx="3836987" cy="2914649"/>
            <a:chOff x="-6860010" y="-314532"/>
            <a:chExt cx="6211181" cy="3538414"/>
          </a:xfrm>
        </p:grpSpPr>
        <p:sp>
          <p:nvSpPr>
            <p:cNvPr id="5" name="Freeform 4"/>
            <p:cNvSpPr>
              <a:spLocks/>
            </p:cNvSpPr>
            <p:nvPr/>
          </p:nvSpPr>
          <p:spPr bwMode="auto">
            <a:xfrm>
              <a:off x="-6027398" y="1006271"/>
              <a:ext cx="2019855" cy="214823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3822519" y="1006271"/>
              <a:ext cx="1590699" cy="219962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244668" y="957446"/>
              <a:ext cx="1595839" cy="2248449"/>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6860010" y="2129209"/>
              <a:ext cx="629598" cy="555045"/>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6847162" y="1584442"/>
              <a:ext cx="616750" cy="447120"/>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6847162" y="1044815"/>
              <a:ext cx="601331" cy="449690"/>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5107413" y="507758"/>
              <a:ext cx="734960" cy="984177"/>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6847162" y="2697104"/>
              <a:ext cx="601331" cy="526778"/>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grpSp>
      <p:pic>
        <p:nvPicPr>
          <p:cNvPr id="25" name="Picture 57"/>
          <p:cNvPicPr>
            <a:picLocks noChangeAspect="1"/>
          </p:cNvPicPr>
          <p:nvPr userDrawn="1"/>
        </p:nvPicPr>
        <p:blipFill>
          <a:blip r:embed="rId3" cstate="print"/>
          <a:srcRect l="17410" t="29868" r="35992" b="27251"/>
          <a:stretch>
            <a:fillRect/>
          </a:stretch>
        </p:blipFill>
        <p:spPr bwMode="auto">
          <a:xfrm>
            <a:off x="6099179" y="5501219"/>
            <a:ext cx="447675" cy="1257300"/>
          </a:xfrm>
          <a:prstGeom prst="rect">
            <a:avLst/>
          </a:prstGeom>
          <a:noFill/>
          <a:ln w="9525">
            <a:noFill/>
            <a:miter lim="800000"/>
            <a:headEnd/>
            <a:tailEnd/>
          </a:ln>
        </p:spPr>
      </p:pic>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1466851" y="711202"/>
            <a:ext cx="6210300" cy="4718051"/>
            <a:chOff x="2560320" y="538734"/>
            <a:chExt cx="4023360" cy="2292046"/>
          </a:xfrm>
        </p:grpSpPr>
        <p:sp>
          <p:nvSpPr>
            <p:cNvPr id="3" name="Freeform 2"/>
            <p:cNvSpPr>
              <a:spLocks/>
            </p:cNvSpPr>
            <p:nvPr/>
          </p:nvSpPr>
          <p:spPr bwMode="auto">
            <a:xfrm>
              <a:off x="3100265" y="1395295"/>
              <a:ext cx="1308209" cy="139024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4" name="Freeform 3"/>
            <p:cNvSpPr>
              <a:spLocks noEditPoints="1"/>
            </p:cNvSpPr>
            <p:nvPr/>
          </p:nvSpPr>
          <p:spPr bwMode="auto">
            <a:xfrm>
              <a:off x="4528804" y="1395295"/>
              <a:ext cx="1029495" cy="142314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5" name="Freeform 4"/>
            <p:cNvSpPr>
              <a:spLocks/>
            </p:cNvSpPr>
            <p:nvPr/>
          </p:nvSpPr>
          <p:spPr bwMode="auto">
            <a:xfrm>
              <a:off x="5550072" y="1362390"/>
              <a:ext cx="1033608" cy="145605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2560320" y="2121264"/>
              <a:ext cx="408301" cy="360927"/>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568548" y="1769591"/>
              <a:ext cx="400074" cy="288948"/>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8548" y="1418945"/>
              <a:ext cx="389789" cy="291005"/>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noEditPoints="1"/>
            </p:cNvSpPr>
            <p:nvPr/>
          </p:nvSpPr>
          <p:spPr bwMode="auto">
            <a:xfrm>
              <a:off x="3695747" y="1071385"/>
              <a:ext cx="476180" cy="63753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2568548" y="2489390"/>
              <a:ext cx="389789" cy="341390"/>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4" y="1004716"/>
            <a:ext cx="8804275" cy="5121452"/>
          </a:xfrm>
        </p:spPr>
        <p:txBody>
          <a:bodyPr>
            <a:normAutofit/>
          </a:bodyPr>
          <a:lstStyle>
            <a:lvl1pPr marL="271347" indent="-271347">
              <a:buFontTx/>
              <a:buBlip>
                <a:blip r:embed="rId2"/>
              </a:buBlip>
              <a:defRPr sz="2000"/>
            </a:lvl1pPr>
            <a:lvl2pPr marL="449075" indent="-177724" algn="l" defTabSz="914012"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6797" indent="-177724" algn="l" defTabSz="914012"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522" indent="-177724" algn="l" defTabSz="914012"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247" indent="-177724" algn="l" defTabSz="914012"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lang="en-US" sz="2000" kern="1200" dirty="0" smtClean="0">
                <a:solidFill>
                  <a:schemeClr val="tx1"/>
                </a:solidFill>
                <a:latin typeface="+mn-lt"/>
                <a:ea typeface="+mn-ea"/>
                <a:cs typeface="+mn-cs"/>
              </a:defRPr>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004712"/>
            <a:ext cx="8804275" cy="5121452"/>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86216"/>
            <a:ext cx="7772400" cy="823263"/>
          </a:xfrm>
        </p:spPr>
        <p:txBody>
          <a:bodyPr/>
          <a:lstStyle>
            <a:lvl1pPr algn="ctr">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3166044"/>
            <a:ext cx="7772400" cy="977900"/>
          </a:xfrm>
        </p:spPr>
        <p:txBody>
          <a:bodyPr anchor="b">
            <a:normAutofit/>
          </a:bodyPr>
          <a:lstStyle>
            <a:lvl1pPr marL="0" indent="0" algn="ct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52679" y="2796120"/>
            <a:ext cx="6791325" cy="1272116"/>
          </a:xfrm>
          <a:prstGeom prst="rect">
            <a:avLst/>
          </a:prstGeom>
          <a:gradFill flip="none" rotWithShape="1">
            <a:gsLst>
              <a:gs pos="0">
                <a:schemeClr val="bg1"/>
              </a:gs>
              <a:gs pos="5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5" name="Group 25"/>
          <p:cNvGrpSpPr>
            <a:grpSpLocks/>
          </p:cNvGrpSpPr>
          <p:nvPr userDrawn="1"/>
        </p:nvGrpSpPr>
        <p:grpSpPr bwMode="auto">
          <a:xfrm>
            <a:off x="544513" y="2783419"/>
            <a:ext cx="1676400" cy="1272116"/>
            <a:chOff x="7868284" y="4520611"/>
            <a:chExt cx="880632" cy="501683"/>
          </a:xfrm>
        </p:grpSpPr>
        <p:sp>
          <p:nvSpPr>
            <p:cNvPr id="6" name="Freeform 7"/>
            <p:cNvSpPr>
              <a:spLocks/>
            </p:cNvSpPr>
            <p:nvPr/>
          </p:nvSpPr>
          <p:spPr bwMode="auto">
            <a:xfrm>
              <a:off x="7986702" y="4708429"/>
              <a:ext cx="286038" cy="303848"/>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8"/>
            <p:cNvSpPr>
              <a:spLocks noEditPoints="1"/>
            </p:cNvSpPr>
            <p:nvPr/>
          </p:nvSpPr>
          <p:spPr bwMode="auto">
            <a:xfrm>
              <a:off x="8299426" y="4708429"/>
              <a:ext cx="225162" cy="311361"/>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9"/>
            <p:cNvSpPr>
              <a:spLocks/>
            </p:cNvSpPr>
            <p:nvPr/>
          </p:nvSpPr>
          <p:spPr bwMode="auto">
            <a:xfrm>
              <a:off x="8522920" y="4700916"/>
              <a:ext cx="225996" cy="31887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10"/>
            <p:cNvSpPr>
              <a:spLocks noEditPoints="1"/>
            </p:cNvSpPr>
            <p:nvPr/>
          </p:nvSpPr>
          <p:spPr bwMode="auto">
            <a:xfrm>
              <a:off x="7868284" y="4867031"/>
              <a:ext cx="89230" cy="79301"/>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11"/>
            <p:cNvSpPr>
              <a:spLocks/>
            </p:cNvSpPr>
            <p:nvPr/>
          </p:nvSpPr>
          <p:spPr bwMode="auto">
            <a:xfrm>
              <a:off x="7869952" y="4790234"/>
              <a:ext cx="87563" cy="63441"/>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2"/>
            <p:cNvSpPr>
              <a:spLocks noEditPoints="1"/>
            </p:cNvSpPr>
            <p:nvPr/>
          </p:nvSpPr>
          <p:spPr bwMode="auto">
            <a:xfrm>
              <a:off x="7869952" y="4713437"/>
              <a:ext cx="85061" cy="6344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3"/>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4"/>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5"/>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6"/>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7"/>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8"/>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9"/>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20"/>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21"/>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2"/>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3"/>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4"/>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5"/>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6"/>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7"/>
            <p:cNvSpPr>
              <a:spLocks/>
            </p:cNvSpPr>
            <p:nvPr/>
          </p:nvSpPr>
          <p:spPr bwMode="auto">
            <a:xfrm>
              <a:off x="7869952" y="4948002"/>
              <a:ext cx="85061" cy="74292"/>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27" name="Rectangle 26"/>
          <p:cNvSpPr/>
          <p:nvPr userDrawn="1"/>
        </p:nvSpPr>
        <p:spPr>
          <a:xfrm>
            <a:off x="5" y="2796120"/>
            <a:ext cx="434975" cy="12721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 name="Title 1"/>
          <p:cNvSpPr>
            <a:spLocks noGrp="1"/>
          </p:cNvSpPr>
          <p:nvPr>
            <p:ph type="ctrTitle"/>
          </p:nvPr>
        </p:nvSpPr>
        <p:spPr>
          <a:xfrm>
            <a:off x="2557310" y="2179428"/>
            <a:ext cx="5829735" cy="1298575"/>
          </a:xfrm>
        </p:spPr>
        <p:txBody>
          <a:bodyPr anchor="b"/>
          <a:lstStyle>
            <a:lvl1pPr>
              <a:defRPr sz="2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57310" y="3426115"/>
            <a:ext cx="5143935" cy="874232"/>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2560642" y="965202"/>
            <a:ext cx="4022725" cy="3056467"/>
            <a:chOff x="2560320" y="538734"/>
            <a:chExt cx="4023360" cy="2292046"/>
          </a:xfrm>
        </p:grpSpPr>
        <p:sp>
          <p:nvSpPr>
            <p:cNvPr id="5" name="Freeform 4"/>
            <p:cNvSpPr>
              <a:spLocks/>
            </p:cNvSpPr>
            <p:nvPr/>
          </p:nvSpPr>
          <p:spPr bwMode="auto">
            <a:xfrm>
              <a:off x="3100155" y="1394284"/>
              <a:ext cx="1308306" cy="139205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4529131" y="1394284"/>
              <a:ext cx="1028862" cy="1423798"/>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5550054" y="1362538"/>
              <a:ext cx="1033626" cy="145554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0320" y="2121262"/>
              <a:ext cx="408051" cy="360314"/>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568258" y="1768884"/>
              <a:ext cx="400113" cy="290473"/>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2568258" y="1419680"/>
              <a:ext cx="390587" cy="290473"/>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3695561" y="1070476"/>
              <a:ext cx="476325" cy="638090"/>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2568258" y="2489513"/>
              <a:ext cx="390587" cy="34126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
        <p:nvSpPr>
          <p:cNvPr id="2" name="Title 1"/>
          <p:cNvSpPr>
            <a:spLocks noGrp="1"/>
          </p:cNvSpPr>
          <p:nvPr>
            <p:ph type="ctrTitle"/>
          </p:nvPr>
        </p:nvSpPr>
        <p:spPr>
          <a:xfrm>
            <a:off x="0" y="4292402"/>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79716"/>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4" y="1627722"/>
            <a:ext cx="8804275" cy="4498447"/>
          </a:xfrm>
        </p:spPr>
        <p:txBody>
          <a:bodyPr>
            <a:normAutofit/>
          </a:bodyPr>
          <a:lstStyle>
            <a:lvl1pPr marL="271347" indent="-271347">
              <a:buFontTx/>
              <a:buBlip>
                <a:blip r:embed="rId2"/>
              </a:buBlip>
              <a:defRPr sz="2000"/>
            </a:lvl1pPr>
            <a:lvl2pPr marL="449075" indent="-177724" algn="l" defTabSz="914012"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6797" indent="-177724" algn="l" defTabSz="914012"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522" indent="-177724" algn="l" defTabSz="914012"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247" indent="-177724" algn="l" defTabSz="914012"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p:nvPr>
        </p:nvSpPr>
        <p:spPr>
          <a:xfrm>
            <a:off x="207964" y="776922"/>
            <a:ext cx="8804275" cy="656167"/>
          </a:xfrm>
        </p:spPr>
        <p:txBody>
          <a:bodyPr/>
          <a:lstStyle>
            <a:lvl1pPr marL="0" indent="0">
              <a:buFontTx/>
              <a:buNone/>
              <a:defRPr>
                <a:solidFill>
                  <a:schemeClr val="bg1">
                    <a:lumMod val="50000"/>
                  </a:schemeClr>
                </a:solidFill>
              </a:defRPr>
            </a:lvl1pPr>
            <a:lvl2pPr marL="271347" indent="0">
              <a:buFontTx/>
              <a:buNone/>
              <a:defRPr>
                <a:solidFill>
                  <a:schemeClr val="bg1">
                    <a:lumMod val="50000"/>
                  </a:schemeClr>
                </a:solidFill>
              </a:defRPr>
            </a:lvl2pPr>
            <a:lvl3pPr marL="449075" indent="0">
              <a:buFontTx/>
              <a:buNone/>
              <a:defRPr>
                <a:solidFill>
                  <a:schemeClr val="bg1">
                    <a:lumMod val="50000"/>
                  </a:schemeClr>
                </a:solidFill>
              </a:defRPr>
            </a:lvl3pPr>
            <a:lvl4pPr marL="626797" indent="0">
              <a:buFontTx/>
              <a:buNone/>
              <a:defRPr>
                <a:solidFill>
                  <a:schemeClr val="bg1">
                    <a:lumMod val="50000"/>
                  </a:schemeClr>
                </a:solidFill>
              </a:defRPr>
            </a:lvl4pPr>
            <a:lvl5pPr marL="804522"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2" name="Picture 33"/>
          <p:cNvPicPr>
            <a:picLocks noChangeAspect="1"/>
          </p:cNvPicPr>
          <p:nvPr userDrawn="1"/>
        </p:nvPicPr>
        <p:blipFill>
          <a:blip r:embed="rId2" cstate="print"/>
          <a:srcRect/>
          <a:stretch>
            <a:fillRect/>
          </a:stretch>
        </p:blipFill>
        <p:spPr bwMode="auto">
          <a:xfrm>
            <a:off x="6292854" y="5228169"/>
            <a:ext cx="3033713" cy="2000251"/>
          </a:xfrm>
          <a:prstGeom prst="rect">
            <a:avLst/>
          </a:prstGeom>
          <a:noFill/>
          <a:ln w="9525">
            <a:noFill/>
            <a:miter lim="800000"/>
            <a:headEnd/>
            <a:tailEnd/>
          </a:ln>
        </p:spPr>
      </p:pic>
      <p:sp>
        <p:nvSpPr>
          <p:cNvPr id="3" name="Freeform 2"/>
          <p:cNvSpPr>
            <a:spLocks/>
          </p:cNvSpPr>
          <p:nvPr userDrawn="1"/>
        </p:nvSpPr>
        <p:spPr bwMode="auto">
          <a:xfrm>
            <a:off x="3946526" y="-16933"/>
            <a:ext cx="2179639" cy="6874933"/>
          </a:xfrm>
          <a:custGeom>
            <a:avLst/>
            <a:gdLst>
              <a:gd name="T0" fmla="*/ 0 w 1960"/>
              <a:gd name="T1" fmla="*/ 4616 h 4616"/>
              <a:gd name="T2" fmla="*/ 544 w 1960"/>
              <a:gd name="T3" fmla="*/ 4616 h 4616"/>
              <a:gd name="T4" fmla="*/ 1528 w 1960"/>
              <a:gd name="T5" fmla="*/ 0 h 4616"/>
              <a:gd name="T6" fmla="*/ 1280 w 1960"/>
              <a:gd name="T7" fmla="*/ 0 h 4616"/>
              <a:gd name="T8" fmla="*/ 0 w 1960"/>
              <a:gd name="T9" fmla="*/ 4616 h 4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0" h="4616">
                <a:moveTo>
                  <a:pt x="0" y="4616"/>
                </a:moveTo>
                <a:cubicBezTo>
                  <a:pt x="0" y="4616"/>
                  <a:pt x="272" y="4616"/>
                  <a:pt x="544" y="4616"/>
                </a:cubicBezTo>
                <a:cubicBezTo>
                  <a:pt x="1888" y="2920"/>
                  <a:pt x="1960" y="1192"/>
                  <a:pt x="1528" y="0"/>
                </a:cubicBezTo>
                <a:cubicBezTo>
                  <a:pt x="1404" y="0"/>
                  <a:pt x="1280" y="0"/>
                  <a:pt x="1280" y="0"/>
                </a:cubicBezTo>
                <a:cubicBezTo>
                  <a:pt x="1896" y="1448"/>
                  <a:pt x="1368" y="3144"/>
                  <a:pt x="0" y="4616"/>
                </a:cubicBezTo>
                <a:close/>
              </a:path>
            </a:pathLst>
          </a:custGeom>
          <a:solidFill>
            <a:srgbClr val="99CC01"/>
          </a:solidFill>
          <a:ln w="9525" cap="flat" cmpd="sng">
            <a:noFill/>
            <a:prstDash val="solid"/>
            <a:round/>
            <a:headEnd type="none" w="med" len="med"/>
            <a:tailEnd type="none" w="med" len="med"/>
          </a:ln>
        </p:spPr>
        <p:txBody>
          <a:bodyPr lIns="91435" tIns="45718" rIns="91435" bIns="45718"/>
          <a:lstStyle/>
          <a:p>
            <a:pPr>
              <a:defRPr/>
            </a:pPr>
            <a:endParaRPr lang="en-GB" dirty="0">
              <a:solidFill>
                <a:prstClr val="black"/>
              </a:solidFill>
              <a:cs typeface="Arial" charset="0"/>
            </a:endParaRPr>
          </a:p>
        </p:txBody>
      </p:sp>
      <p:grpSp>
        <p:nvGrpSpPr>
          <p:cNvPr id="4" name="Group 36"/>
          <p:cNvGrpSpPr>
            <a:grpSpLocks/>
          </p:cNvGrpSpPr>
          <p:nvPr userDrawn="1"/>
        </p:nvGrpSpPr>
        <p:grpSpPr bwMode="auto">
          <a:xfrm>
            <a:off x="207967" y="273054"/>
            <a:ext cx="3836987" cy="2914649"/>
            <a:chOff x="-6860010" y="-314532"/>
            <a:chExt cx="6211181" cy="3538414"/>
          </a:xfrm>
        </p:grpSpPr>
        <p:sp>
          <p:nvSpPr>
            <p:cNvPr id="5" name="Freeform 4"/>
            <p:cNvSpPr>
              <a:spLocks/>
            </p:cNvSpPr>
            <p:nvPr/>
          </p:nvSpPr>
          <p:spPr bwMode="auto">
            <a:xfrm>
              <a:off x="-6027398" y="1006271"/>
              <a:ext cx="2019855" cy="214823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3822519" y="1006271"/>
              <a:ext cx="1590699" cy="219962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244668" y="957446"/>
              <a:ext cx="1595839" cy="2248449"/>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6860010" y="2129209"/>
              <a:ext cx="629598" cy="555045"/>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6847162" y="1584442"/>
              <a:ext cx="616750" cy="447120"/>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6847162" y="1044815"/>
              <a:ext cx="601331" cy="449690"/>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5107413" y="507758"/>
              <a:ext cx="734960" cy="984177"/>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6847162" y="2697104"/>
              <a:ext cx="601331" cy="526778"/>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grpSp>
      <p:pic>
        <p:nvPicPr>
          <p:cNvPr id="25" name="Picture 57"/>
          <p:cNvPicPr>
            <a:picLocks noChangeAspect="1"/>
          </p:cNvPicPr>
          <p:nvPr userDrawn="1"/>
        </p:nvPicPr>
        <p:blipFill>
          <a:blip r:embed="rId3" cstate="print"/>
          <a:srcRect l="17410" t="29868" r="35992" b="27251"/>
          <a:stretch>
            <a:fillRect/>
          </a:stretch>
        </p:blipFill>
        <p:spPr bwMode="auto">
          <a:xfrm>
            <a:off x="6099179" y="5501219"/>
            <a:ext cx="447675" cy="1257300"/>
          </a:xfrm>
          <a:prstGeom prst="rect">
            <a:avLst/>
          </a:prstGeom>
          <a:noFill/>
          <a:ln w="9525">
            <a:noFill/>
            <a:miter lim="800000"/>
            <a:headEnd/>
            <a:tailEnd/>
          </a:ln>
        </p:spPr>
      </p:pic>
    </p:spTree>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1466851" y="711202"/>
            <a:ext cx="6210300" cy="4718051"/>
            <a:chOff x="2560320" y="538734"/>
            <a:chExt cx="4023360" cy="2292046"/>
          </a:xfrm>
        </p:grpSpPr>
        <p:sp>
          <p:nvSpPr>
            <p:cNvPr id="3" name="Freeform 2"/>
            <p:cNvSpPr>
              <a:spLocks/>
            </p:cNvSpPr>
            <p:nvPr/>
          </p:nvSpPr>
          <p:spPr bwMode="auto">
            <a:xfrm>
              <a:off x="3100265" y="1395295"/>
              <a:ext cx="1308209" cy="139024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4" name="Freeform 3"/>
            <p:cNvSpPr>
              <a:spLocks noEditPoints="1"/>
            </p:cNvSpPr>
            <p:nvPr/>
          </p:nvSpPr>
          <p:spPr bwMode="auto">
            <a:xfrm>
              <a:off x="4528804" y="1395295"/>
              <a:ext cx="1029495" cy="142314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5" name="Freeform 4"/>
            <p:cNvSpPr>
              <a:spLocks/>
            </p:cNvSpPr>
            <p:nvPr/>
          </p:nvSpPr>
          <p:spPr bwMode="auto">
            <a:xfrm>
              <a:off x="5550072" y="1362390"/>
              <a:ext cx="1033608" cy="145605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2560320" y="2121264"/>
              <a:ext cx="408301" cy="360927"/>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568548" y="1769591"/>
              <a:ext cx="400074" cy="288948"/>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8548" y="1418945"/>
              <a:ext cx="389789" cy="291005"/>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noEditPoints="1"/>
            </p:cNvSpPr>
            <p:nvPr/>
          </p:nvSpPr>
          <p:spPr bwMode="auto">
            <a:xfrm>
              <a:off x="3695747" y="1071385"/>
              <a:ext cx="476180" cy="63753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2568548" y="2489390"/>
              <a:ext cx="389789" cy="341390"/>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Tree>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lang="en-US" sz="2000" kern="1200" dirty="0" smtClean="0">
                <a:solidFill>
                  <a:schemeClr val="tx1"/>
                </a:solidFill>
                <a:latin typeface="+mn-lt"/>
                <a:ea typeface="+mn-ea"/>
                <a:cs typeface="+mn-cs"/>
              </a:defRPr>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004712"/>
            <a:ext cx="8804275" cy="5121452"/>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86216"/>
            <a:ext cx="7772400" cy="823263"/>
          </a:xfrm>
        </p:spPr>
        <p:txBody>
          <a:bodyPr/>
          <a:lstStyle>
            <a:lvl1pPr algn="ctr">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3166044"/>
            <a:ext cx="7772400" cy="977900"/>
          </a:xfrm>
        </p:spPr>
        <p:txBody>
          <a:bodyPr anchor="b">
            <a:normAutofit/>
          </a:bodyPr>
          <a:lstStyle>
            <a:lvl1pPr marL="0" indent="0" algn="ct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86212"/>
            <a:ext cx="7772400" cy="823263"/>
          </a:xfrm>
        </p:spPr>
        <p:txBody>
          <a:bodyPr/>
          <a:lstStyle>
            <a:lvl1pPr algn="ctr">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3166042"/>
            <a:ext cx="7772400" cy="977900"/>
          </a:xfrm>
        </p:spPr>
        <p:txBody>
          <a:bodyPr anchor="b">
            <a:normAutofit/>
          </a:bodyPr>
          <a:lstStyle>
            <a:lvl1pPr marL="0" indent="0" algn="ctr">
              <a:buNone/>
              <a:defRPr sz="3200">
                <a:solidFill>
                  <a:schemeClr val="tx1">
                    <a:tint val="75000"/>
                  </a:schemeClr>
                </a:solidFill>
              </a:defRPr>
            </a:lvl1pPr>
            <a:lvl2pPr marL="457008" indent="0">
              <a:buNone/>
              <a:defRPr sz="1800">
                <a:solidFill>
                  <a:schemeClr val="tx1">
                    <a:tint val="75000"/>
                  </a:schemeClr>
                </a:solidFill>
              </a:defRPr>
            </a:lvl2pPr>
            <a:lvl3pPr marL="914012" indent="0">
              <a:buNone/>
              <a:defRPr sz="1600">
                <a:solidFill>
                  <a:schemeClr val="tx1">
                    <a:tint val="75000"/>
                  </a:schemeClr>
                </a:solidFill>
              </a:defRPr>
            </a:lvl3pPr>
            <a:lvl4pPr marL="1371020" indent="0">
              <a:buNone/>
              <a:defRPr sz="1400">
                <a:solidFill>
                  <a:schemeClr val="tx1">
                    <a:tint val="75000"/>
                  </a:schemeClr>
                </a:solidFill>
              </a:defRPr>
            </a:lvl4pPr>
            <a:lvl5pPr marL="1828025" indent="0">
              <a:buNone/>
              <a:defRPr sz="1400">
                <a:solidFill>
                  <a:schemeClr val="tx1">
                    <a:tint val="75000"/>
                  </a:schemeClr>
                </a:solidFill>
              </a:defRPr>
            </a:lvl5pPr>
            <a:lvl6pPr marL="2285032" indent="0">
              <a:buNone/>
              <a:defRPr sz="1400">
                <a:solidFill>
                  <a:schemeClr val="tx1">
                    <a:tint val="75000"/>
                  </a:schemeClr>
                </a:solidFill>
              </a:defRPr>
            </a:lvl6pPr>
            <a:lvl7pPr marL="2742037" indent="0">
              <a:buNone/>
              <a:defRPr sz="1400">
                <a:solidFill>
                  <a:schemeClr val="tx1">
                    <a:tint val="75000"/>
                  </a:schemeClr>
                </a:solidFill>
              </a:defRPr>
            </a:lvl7pPr>
            <a:lvl8pPr marL="3199044" indent="0">
              <a:buNone/>
              <a:defRPr sz="1400">
                <a:solidFill>
                  <a:schemeClr val="tx1">
                    <a:tint val="75000"/>
                  </a:schemeClr>
                </a:solidFill>
              </a:defRPr>
            </a:lvl8pPr>
            <a:lvl9pPr marL="3656050" indent="0">
              <a:buNone/>
              <a:defRPr sz="1400">
                <a:solidFill>
                  <a:schemeClr val="tx1">
                    <a:tint val="75000"/>
                  </a:schemeClr>
                </a:solidFill>
              </a:defRPr>
            </a:lvl9pPr>
          </a:lstStyle>
          <a:p>
            <a:pPr lvl="0"/>
            <a:r>
              <a:rPr lang="en-US" smtClean="0"/>
              <a:t>Click to edit Master text styles</a:t>
            </a:r>
          </a:p>
        </p:txBody>
      </p:sp>
      <p:pic>
        <p:nvPicPr>
          <p:cNvPr id="4" name="Picture 1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948265" y="6237313"/>
            <a:ext cx="815399" cy="488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52679" y="2796120"/>
            <a:ext cx="6791325" cy="1272116"/>
          </a:xfrm>
          <a:prstGeom prst="rect">
            <a:avLst/>
          </a:prstGeom>
          <a:gradFill flip="none" rotWithShape="1">
            <a:gsLst>
              <a:gs pos="0">
                <a:schemeClr val="bg1"/>
              </a:gs>
              <a:gs pos="55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5" name="Group 25"/>
          <p:cNvGrpSpPr>
            <a:grpSpLocks/>
          </p:cNvGrpSpPr>
          <p:nvPr userDrawn="1"/>
        </p:nvGrpSpPr>
        <p:grpSpPr bwMode="auto">
          <a:xfrm>
            <a:off x="544513" y="2783419"/>
            <a:ext cx="1676400" cy="1272116"/>
            <a:chOff x="7868284" y="4520611"/>
            <a:chExt cx="880632" cy="501683"/>
          </a:xfrm>
        </p:grpSpPr>
        <p:sp>
          <p:nvSpPr>
            <p:cNvPr id="6" name="Freeform 7"/>
            <p:cNvSpPr>
              <a:spLocks/>
            </p:cNvSpPr>
            <p:nvPr/>
          </p:nvSpPr>
          <p:spPr bwMode="auto">
            <a:xfrm>
              <a:off x="7986702" y="4708429"/>
              <a:ext cx="286038" cy="303848"/>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8"/>
            <p:cNvSpPr>
              <a:spLocks noEditPoints="1"/>
            </p:cNvSpPr>
            <p:nvPr/>
          </p:nvSpPr>
          <p:spPr bwMode="auto">
            <a:xfrm>
              <a:off x="8299426" y="4708429"/>
              <a:ext cx="225162" cy="311361"/>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9"/>
            <p:cNvSpPr>
              <a:spLocks/>
            </p:cNvSpPr>
            <p:nvPr/>
          </p:nvSpPr>
          <p:spPr bwMode="auto">
            <a:xfrm>
              <a:off x="8522920" y="4700916"/>
              <a:ext cx="225996" cy="31887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10"/>
            <p:cNvSpPr>
              <a:spLocks noEditPoints="1"/>
            </p:cNvSpPr>
            <p:nvPr/>
          </p:nvSpPr>
          <p:spPr bwMode="auto">
            <a:xfrm>
              <a:off x="7868284" y="4867031"/>
              <a:ext cx="89230" cy="79301"/>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11"/>
            <p:cNvSpPr>
              <a:spLocks/>
            </p:cNvSpPr>
            <p:nvPr/>
          </p:nvSpPr>
          <p:spPr bwMode="auto">
            <a:xfrm>
              <a:off x="7869952" y="4790234"/>
              <a:ext cx="87563" cy="63441"/>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2"/>
            <p:cNvSpPr>
              <a:spLocks noEditPoints="1"/>
            </p:cNvSpPr>
            <p:nvPr/>
          </p:nvSpPr>
          <p:spPr bwMode="auto">
            <a:xfrm>
              <a:off x="7869952" y="4713437"/>
              <a:ext cx="85061" cy="6344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3"/>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4"/>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5"/>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6"/>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7"/>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8"/>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9"/>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20"/>
            <p:cNvSpPr>
              <a:spLocks/>
            </p:cNvSpPr>
            <p:nvPr/>
          </p:nvSpPr>
          <p:spPr bwMode="auto">
            <a:xfrm>
              <a:off x="7957514" y="4520611"/>
              <a:ext cx="130928" cy="166950"/>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21"/>
            <p:cNvSpPr>
              <a:spLocks/>
            </p:cNvSpPr>
            <p:nvPr/>
          </p:nvSpPr>
          <p:spPr bwMode="auto">
            <a:xfrm>
              <a:off x="8034236" y="4637476"/>
              <a:ext cx="95902" cy="40068"/>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2"/>
            <p:cNvSpPr>
              <a:spLocks noEditPoints="1"/>
            </p:cNvSpPr>
            <p:nvPr/>
          </p:nvSpPr>
          <p:spPr bwMode="auto">
            <a:xfrm>
              <a:off x="8123467" y="4542314"/>
              <a:ext cx="80057" cy="132725"/>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3"/>
            <p:cNvSpPr>
              <a:spLocks noEditPoints="1"/>
            </p:cNvSpPr>
            <p:nvPr/>
          </p:nvSpPr>
          <p:spPr bwMode="auto">
            <a:xfrm>
              <a:off x="8116796" y="4637476"/>
              <a:ext cx="104241" cy="139403"/>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4"/>
            <p:cNvSpPr>
              <a:spLocks/>
            </p:cNvSpPr>
            <p:nvPr/>
          </p:nvSpPr>
          <p:spPr bwMode="auto">
            <a:xfrm>
              <a:off x="8241885" y="4638310"/>
              <a:ext cx="66715" cy="3672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5"/>
            <p:cNvSpPr>
              <a:spLocks/>
            </p:cNvSpPr>
            <p:nvPr/>
          </p:nvSpPr>
          <p:spPr bwMode="auto">
            <a:xfrm>
              <a:off x="8303596" y="4628293"/>
              <a:ext cx="76722" cy="9182"/>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6"/>
            <p:cNvSpPr>
              <a:spLocks noEditPoints="1"/>
            </p:cNvSpPr>
            <p:nvPr/>
          </p:nvSpPr>
          <p:spPr bwMode="auto">
            <a:xfrm>
              <a:off x="8296091" y="4587391"/>
              <a:ext cx="74220" cy="95161"/>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7"/>
            <p:cNvSpPr>
              <a:spLocks/>
            </p:cNvSpPr>
            <p:nvPr/>
          </p:nvSpPr>
          <p:spPr bwMode="auto">
            <a:xfrm>
              <a:off x="7869952" y="4948002"/>
              <a:ext cx="85061" cy="74292"/>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27" name="Rectangle 26"/>
          <p:cNvSpPr/>
          <p:nvPr userDrawn="1"/>
        </p:nvSpPr>
        <p:spPr>
          <a:xfrm>
            <a:off x="5" y="2796120"/>
            <a:ext cx="434975" cy="12721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 name="Title 1"/>
          <p:cNvSpPr>
            <a:spLocks noGrp="1"/>
          </p:cNvSpPr>
          <p:nvPr>
            <p:ph type="ctrTitle"/>
          </p:nvPr>
        </p:nvSpPr>
        <p:spPr>
          <a:xfrm>
            <a:off x="2557310" y="2179428"/>
            <a:ext cx="5829735" cy="1298575"/>
          </a:xfrm>
        </p:spPr>
        <p:txBody>
          <a:bodyPr anchor="b"/>
          <a:lstStyle>
            <a:lvl1pPr>
              <a:defRPr sz="24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557310" y="3426115"/>
            <a:ext cx="5143935" cy="874232"/>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2560642" y="965202"/>
            <a:ext cx="4022725" cy="3056467"/>
            <a:chOff x="2560320" y="538734"/>
            <a:chExt cx="4023360" cy="2292046"/>
          </a:xfrm>
        </p:grpSpPr>
        <p:sp>
          <p:nvSpPr>
            <p:cNvPr id="5" name="Freeform 4"/>
            <p:cNvSpPr>
              <a:spLocks/>
            </p:cNvSpPr>
            <p:nvPr/>
          </p:nvSpPr>
          <p:spPr bwMode="auto">
            <a:xfrm>
              <a:off x="3100155" y="1394284"/>
              <a:ext cx="1308306" cy="139205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4529131" y="1394284"/>
              <a:ext cx="1028862" cy="1423798"/>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5550054" y="1362538"/>
              <a:ext cx="1033626" cy="1455544"/>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0320" y="2121262"/>
              <a:ext cx="408051" cy="360314"/>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568258" y="1768884"/>
              <a:ext cx="400113" cy="290473"/>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2568258" y="1419680"/>
              <a:ext cx="390587" cy="290473"/>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3695561" y="1070476"/>
              <a:ext cx="476325" cy="638090"/>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2968371" y="538734"/>
              <a:ext cx="598582" cy="7634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3319265" y="1072063"/>
              <a:ext cx="435044" cy="182539"/>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3724141" y="638734"/>
              <a:ext cx="368358" cy="60317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67151" y="1076826"/>
              <a:ext cx="304848" cy="169839"/>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4551359" y="1029207"/>
              <a:ext cx="350892" cy="44444"/>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4514840" y="843494"/>
              <a:ext cx="339779" cy="436505"/>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2568258" y="2489513"/>
              <a:ext cx="390587" cy="34126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
        <p:nvSpPr>
          <p:cNvPr id="2" name="Title 1"/>
          <p:cNvSpPr>
            <a:spLocks noGrp="1"/>
          </p:cNvSpPr>
          <p:nvPr>
            <p:ph type="ctrTitle"/>
          </p:nvPr>
        </p:nvSpPr>
        <p:spPr>
          <a:xfrm>
            <a:off x="0" y="4292402"/>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79716"/>
            <a:ext cx="9144000" cy="1298575"/>
          </a:xfrm>
        </p:spPr>
        <p:txBody>
          <a:bodyPr anchor="b"/>
          <a:lstStyle>
            <a:lvl1pPr algn="ctr">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 y="5590976"/>
            <a:ext cx="9012239" cy="986647"/>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2" name="Picture 33"/>
          <p:cNvPicPr>
            <a:picLocks noChangeAspect="1"/>
          </p:cNvPicPr>
          <p:nvPr userDrawn="1"/>
        </p:nvPicPr>
        <p:blipFill>
          <a:blip r:embed="rId2" cstate="print"/>
          <a:srcRect/>
          <a:stretch>
            <a:fillRect/>
          </a:stretch>
        </p:blipFill>
        <p:spPr bwMode="auto">
          <a:xfrm>
            <a:off x="6292854" y="5228169"/>
            <a:ext cx="3033713" cy="2000251"/>
          </a:xfrm>
          <a:prstGeom prst="rect">
            <a:avLst/>
          </a:prstGeom>
          <a:noFill/>
          <a:ln w="9525">
            <a:noFill/>
            <a:miter lim="800000"/>
            <a:headEnd/>
            <a:tailEnd/>
          </a:ln>
        </p:spPr>
      </p:pic>
      <p:sp>
        <p:nvSpPr>
          <p:cNvPr id="3" name="Freeform 2"/>
          <p:cNvSpPr>
            <a:spLocks/>
          </p:cNvSpPr>
          <p:nvPr userDrawn="1"/>
        </p:nvSpPr>
        <p:spPr bwMode="auto">
          <a:xfrm>
            <a:off x="3946526" y="-16933"/>
            <a:ext cx="2179639" cy="6874933"/>
          </a:xfrm>
          <a:custGeom>
            <a:avLst/>
            <a:gdLst>
              <a:gd name="T0" fmla="*/ 0 w 1960"/>
              <a:gd name="T1" fmla="*/ 4616 h 4616"/>
              <a:gd name="T2" fmla="*/ 544 w 1960"/>
              <a:gd name="T3" fmla="*/ 4616 h 4616"/>
              <a:gd name="T4" fmla="*/ 1528 w 1960"/>
              <a:gd name="T5" fmla="*/ 0 h 4616"/>
              <a:gd name="T6" fmla="*/ 1280 w 1960"/>
              <a:gd name="T7" fmla="*/ 0 h 4616"/>
              <a:gd name="T8" fmla="*/ 0 w 1960"/>
              <a:gd name="T9" fmla="*/ 4616 h 4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0" h="4616">
                <a:moveTo>
                  <a:pt x="0" y="4616"/>
                </a:moveTo>
                <a:cubicBezTo>
                  <a:pt x="0" y="4616"/>
                  <a:pt x="272" y="4616"/>
                  <a:pt x="544" y="4616"/>
                </a:cubicBezTo>
                <a:cubicBezTo>
                  <a:pt x="1888" y="2920"/>
                  <a:pt x="1960" y="1192"/>
                  <a:pt x="1528" y="0"/>
                </a:cubicBezTo>
                <a:cubicBezTo>
                  <a:pt x="1404" y="0"/>
                  <a:pt x="1280" y="0"/>
                  <a:pt x="1280" y="0"/>
                </a:cubicBezTo>
                <a:cubicBezTo>
                  <a:pt x="1896" y="1448"/>
                  <a:pt x="1368" y="3144"/>
                  <a:pt x="0" y="4616"/>
                </a:cubicBezTo>
                <a:close/>
              </a:path>
            </a:pathLst>
          </a:custGeom>
          <a:solidFill>
            <a:srgbClr val="99CC01"/>
          </a:solidFill>
          <a:ln w="9525" cap="flat" cmpd="sng">
            <a:noFill/>
            <a:prstDash val="solid"/>
            <a:round/>
            <a:headEnd type="none" w="med" len="med"/>
            <a:tailEnd type="none" w="med" len="med"/>
          </a:ln>
        </p:spPr>
        <p:txBody>
          <a:bodyPr lIns="91435" tIns="45718" rIns="91435" bIns="45718"/>
          <a:lstStyle/>
          <a:p>
            <a:pPr>
              <a:defRPr/>
            </a:pPr>
            <a:endParaRPr lang="en-GB" dirty="0">
              <a:solidFill>
                <a:prstClr val="black"/>
              </a:solidFill>
              <a:cs typeface="Arial" charset="0"/>
            </a:endParaRPr>
          </a:p>
        </p:txBody>
      </p:sp>
      <p:grpSp>
        <p:nvGrpSpPr>
          <p:cNvPr id="4" name="Group 36"/>
          <p:cNvGrpSpPr>
            <a:grpSpLocks/>
          </p:cNvGrpSpPr>
          <p:nvPr userDrawn="1"/>
        </p:nvGrpSpPr>
        <p:grpSpPr bwMode="auto">
          <a:xfrm>
            <a:off x="207967" y="273054"/>
            <a:ext cx="3836987" cy="2914649"/>
            <a:chOff x="-6860010" y="-314532"/>
            <a:chExt cx="6211181" cy="3538414"/>
          </a:xfrm>
        </p:grpSpPr>
        <p:sp>
          <p:nvSpPr>
            <p:cNvPr id="5" name="Freeform 4"/>
            <p:cNvSpPr>
              <a:spLocks/>
            </p:cNvSpPr>
            <p:nvPr/>
          </p:nvSpPr>
          <p:spPr bwMode="auto">
            <a:xfrm>
              <a:off x="-6027398" y="1006271"/>
              <a:ext cx="2019855" cy="2148232"/>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3822519" y="1006271"/>
              <a:ext cx="1590699" cy="219962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244668" y="957446"/>
              <a:ext cx="1595839" cy="2248449"/>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6860010" y="2129209"/>
              <a:ext cx="629598" cy="555045"/>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6847162" y="1584442"/>
              <a:ext cx="616750" cy="447120"/>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noEditPoints="1"/>
            </p:cNvSpPr>
            <p:nvPr/>
          </p:nvSpPr>
          <p:spPr bwMode="auto">
            <a:xfrm>
              <a:off x="-6847162" y="1044815"/>
              <a:ext cx="601331" cy="449690"/>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noEditPoints="1"/>
            </p:cNvSpPr>
            <p:nvPr/>
          </p:nvSpPr>
          <p:spPr bwMode="auto">
            <a:xfrm>
              <a:off x="-5107413" y="507758"/>
              <a:ext cx="734960" cy="984177"/>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p:cNvSpPr>
            <p:nvPr/>
          </p:nvSpPr>
          <p:spPr bwMode="auto">
            <a:xfrm>
              <a:off x="-6230412" y="-314532"/>
              <a:ext cx="922555" cy="1176902"/>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5688186" y="510326"/>
              <a:ext cx="673285" cy="28266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noEditPoints="1"/>
            </p:cNvSpPr>
            <p:nvPr/>
          </p:nvSpPr>
          <p:spPr bwMode="auto">
            <a:xfrm>
              <a:off x="-5061157" y="-160353"/>
              <a:ext cx="565354" cy="932784"/>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p:cNvSpPr>
            <p:nvPr/>
          </p:nvSpPr>
          <p:spPr bwMode="auto">
            <a:xfrm>
              <a:off x="-4225976" y="515466"/>
              <a:ext cx="472841" cy="26210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3786541" y="440947"/>
              <a:ext cx="539656" cy="69380"/>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22"/>
            <p:cNvSpPr>
              <a:spLocks noEditPoints="1"/>
            </p:cNvSpPr>
            <p:nvPr/>
          </p:nvSpPr>
          <p:spPr bwMode="auto">
            <a:xfrm>
              <a:off x="-3840508" y="155714"/>
              <a:ext cx="521668" cy="675820"/>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3"/>
            <p:cNvSpPr>
              <a:spLocks/>
            </p:cNvSpPr>
            <p:nvPr/>
          </p:nvSpPr>
          <p:spPr bwMode="auto">
            <a:xfrm>
              <a:off x="-6847162" y="2697104"/>
              <a:ext cx="601331" cy="526778"/>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tx1"/>
            </a:solidFill>
            <a:ln w="0">
              <a:noFill/>
              <a:prstDash val="solid"/>
              <a:round/>
              <a:headEnd/>
              <a:tailEnd/>
            </a:ln>
          </p:spPr>
          <p:txBody>
            <a:bodyPr/>
            <a:lstStyle/>
            <a:p>
              <a:pPr>
                <a:defRPr/>
              </a:pPr>
              <a:endParaRPr lang="en-GB" dirty="0">
                <a:solidFill>
                  <a:prstClr val="black"/>
                </a:solidFill>
                <a:cs typeface="Arial" charset="0"/>
              </a:endParaRPr>
            </a:p>
          </p:txBody>
        </p:sp>
      </p:grpSp>
      <p:pic>
        <p:nvPicPr>
          <p:cNvPr id="25" name="Picture 57"/>
          <p:cNvPicPr>
            <a:picLocks noChangeAspect="1"/>
          </p:cNvPicPr>
          <p:nvPr userDrawn="1"/>
        </p:nvPicPr>
        <p:blipFill>
          <a:blip r:embed="rId3" cstate="print"/>
          <a:srcRect l="17410" t="29868" r="35992" b="27251"/>
          <a:stretch>
            <a:fillRect/>
          </a:stretch>
        </p:blipFill>
        <p:spPr bwMode="auto">
          <a:xfrm>
            <a:off x="6099179" y="5501219"/>
            <a:ext cx="447675" cy="1257300"/>
          </a:xfrm>
          <a:prstGeom prst="rect">
            <a:avLst/>
          </a:prstGeom>
          <a:noFill/>
          <a:ln w="9525">
            <a:noFill/>
            <a:miter lim="800000"/>
            <a:headEnd/>
            <a:tailEnd/>
          </a:ln>
        </p:spPr>
      </p:pic>
    </p:spTree>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1466851" y="711202"/>
            <a:ext cx="6210300" cy="4718051"/>
            <a:chOff x="2560320" y="538734"/>
            <a:chExt cx="4023360" cy="2292046"/>
          </a:xfrm>
        </p:grpSpPr>
        <p:sp>
          <p:nvSpPr>
            <p:cNvPr id="3" name="Freeform 2"/>
            <p:cNvSpPr>
              <a:spLocks/>
            </p:cNvSpPr>
            <p:nvPr/>
          </p:nvSpPr>
          <p:spPr bwMode="auto">
            <a:xfrm>
              <a:off x="3100265" y="1395295"/>
              <a:ext cx="1308209" cy="139024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4" name="Freeform 3"/>
            <p:cNvSpPr>
              <a:spLocks noEditPoints="1"/>
            </p:cNvSpPr>
            <p:nvPr/>
          </p:nvSpPr>
          <p:spPr bwMode="auto">
            <a:xfrm>
              <a:off x="4528804" y="1395295"/>
              <a:ext cx="1029495" cy="1423145"/>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5" name="Freeform 4"/>
            <p:cNvSpPr>
              <a:spLocks/>
            </p:cNvSpPr>
            <p:nvPr/>
          </p:nvSpPr>
          <p:spPr bwMode="auto">
            <a:xfrm>
              <a:off x="5550072" y="1362390"/>
              <a:ext cx="1033608" cy="145605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6" name="Freeform 5"/>
            <p:cNvSpPr>
              <a:spLocks noEditPoints="1"/>
            </p:cNvSpPr>
            <p:nvPr/>
          </p:nvSpPr>
          <p:spPr bwMode="auto">
            <a:xfrm>
              <a:off x="2560320" y="2121264"/>
              <a:ext cx="408301" cy="360927"/>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7" name="Freeform 6"/>
            <p:cNvSpPr>
              <a:spLocks/>
            </p:cNvSpPr>
            <p:nvPr/>
          </p:nvSpPr>
          <p:spPr bwMode="auto">
            <a:xfrm>
              <a:off x="2568548" y="1769591"/>
              <a:ext cx="400074" cy="288948"/>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8" name="Freeform 7"/>
            <p:cNvSpPr>
              <a:spLocks noEditPoints="1"/>
            </p:cNvSpPr>
            <p:nvPr/>
          </p:nvSpPr>
          <p:spPr bwMode="auto">
            <a:xfrm>
              <a:off x="2568548" y="1418945"/>
              <a:ext cx="389789" cy="291005"/>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sp>
          <p:nvSpPr>
            <p:cNvPr id="9" name="Freeform 8"/>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0" name="Freeform 9"/>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1" name="Freeform 10"/>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11"/>
            <p:cNvSpPr>
              <a:spLocks noEditPoints="1"/>
            </p:cNvSpPr>
            <p:nvPr/>
          </p:nvSpPr>
          <p:spPr bwMode="auto">
            <a:xfrm>
              <a:off x="3695747" y="1071385"/>
              <a:ext cx="476180" cy="637536"/>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12"/>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3"/>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4"/>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5"/>
            <p:cNvSpPr>
              <a:spLocks/>
            </p:cNvSpPr>
            <p:nvPr/>
          </p:nvSpPr>
          <p:spPr bwMode="auto">
            <a:xfrm>
              <a:off x="2968621" y="538734"/>
              <a:ext cx="597539" cy="762987"/>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6"/>
            <p:cNvSpPr>
              <a:spLocks/>
            </p:cNvSpPr>
            <p:nvPr/>
          </p:nvSpPr>
          <p:spPr bwMode="auto">
            <a:xfrm>
              <a:off x="3320357" y="1072414"/>
              <a:ext cx="435041" cy="183035"/>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7"/>
            <p:cNvSpPr>
              <a:spLocks noEditPoints="1"/>
            </p:cNvSpPr>
            <p:nvPr/>
          </p:nvSpPr>
          <p:spPr bwMode="auto">
            <a:xfrm>
              <a:off x="3724544" y="638478"/>
              <a:ext cx="367163" cy="603603"/>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8"/>
            <p:cNvSpPr>
              <a:spLocks/>
            </p:cNvSpPr>
            <p:nvPr/>
          </p:nvSpPr>
          <p:spPr bwMode="auto">
            <a:xfrm>
              <a:off x="4266546" y="1076527"/>
              <a:ext cx="305454" cy="169667"/>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9"/>
            <p:cNvSpPr>
              <a:spLocks/>
            </p:cNvSpPr>
            <p:nvPr/>
          </p:nvSpPr>
          <p:spPr bwMode="auto">
            <a:xfrm>
              <a:off x="4550403" y="1029226"/>
              <a:ext cx="350707" cy="4421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20"/>
            <p:cNvSpPr>
              <a:spLocks noEditPoints="1"/>
            </p:cNvSpPr>
            <p:nvPr/>
          </p:nvSpPr>
          <p:spPr bwMode="auto">
            <a:xfrm>
              <a:off x="4515435" y="844135"/>
              <a:ext cx="339394" cy="435993"/>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rgbClr val="C1D82F"/>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21"/>
            <p:cNvSpPr>
              <a:spLocks/>
            </p:cNvSpPr>
            <p:nvPr/>
          </p:nvSpPr>
          <p:spPr bwMode="auto">
            <a:xfrm>
              <a:off x="2568548" y="2489390"/>
              <a:ext cx="389789" cy="341390"/>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chemeClr val="bg1"/>
            </a:solidFill>
            <a:ln w="0">
              <a:noFill/>
              <a:prstDash val="solid"/>
              <a:round/>
              <a:headEnd/>
              <a:tailEnd/>
            </a:ln>
          </p:spPr>
          <p:txBody>
            <a:bodyPr/>
            <a:lstStyle/>
            <a:p>
              <a:pPr>
                <a:defRPr/>
              </a:pPr>
              <a:endParaRPr lang="en-GB" dirty="0">
                <a:solidFill>
                  <a:prstClr val="black"/>
                </a:solidFill>
                <a:cs typeface="Arial" charset="0"/>
              </a:endParaRPr>
            </a:p>
          </p:txBody>
        </p:sp>
      </p:grpSp>
    </p:spTree>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lang="en-US" sz="2000" kern="1200" dirty="0" smtClean="0">
                <a:solidFill>
                  <a:schemeClr val="tx1"/>
                </a:solidFill>
                <a:latin typeface="+mn-lt"/>
                <a:ea typeface="+mn-ea"/>
                <a:cs typeface="+mn-cs"/>
              </a:defRPr>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1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004712"/>
            <a:ext cx="8804275" cy="5121452"/>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07967" y="1627721"/>
            <a:ext cx="8804275" cy="4498447"/>
          </a:xfrm>
        </p:spPr>
        <p:txBody>
          <a:bodyPr>
            <a:normAutofit/>
          </a:bodyPr>
          <a:lstStyle>
            <a:lvl1pPr marL="271463" indent="-271463">
              <a:buFontTx/>
              <a:buBlip>
                <a:blip r:embed="rId2"/>
              </a:buBlip>
              <a:defRPr sz="2000"/>
            </a:lvl1pPr>
            <a:lvl2pPr marL="449263" indent="-177800" algn="l" defTabSz="914400" rtl="0" eaLnBrk="1" latinLnBrk="0" hangingPunct="1">
              <a:spcBef>
                <a:spcPct val="20000"/>
              </a:spcBef>
              <a:buClr>
                <a:schemeClr val="bg1">
                  <a:lumMod val="50000"/>
                </a:schemeClr>
              </a:buClr>
              <a:buFont typeface="Arial" pitchFamily="34" charset="0"/>
              <a:buChar char="•"/>
              <a:defRPr lang="en-US" sz="1800" kern="1200" dirty="0" smtClean="0">
                <a:solidFill>
                  <a:schemeClr val="bg1">
                    <a:lumMod val="50000"/>
                  </a:schemeClr>
                </a:solidFill>
                <a:latin typeface="+mn-lt"/>
                <a:ea typeface="+mn-ea"/>
                <a:cs typeface="+mn-cs"/>
              </a:defRPr>
            </a:lvl2pPr>
            <a:lvl3pPr marL="6270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3pPr>
            <a:lvl4pPr marL="804863" indent="-177800" algn="l" defTabSz="914400" rtl="0" eaLnBrk="1" latinLnBrk="0" hangingPunct="1">
              <a:spcBef>
                <a:spcPct val="20000"/>
              </a:spcBef>
              <a:buClr>
                <a:schemeClr val="bg1">
                  <a:lumMod val="50000"/>
                </a:schemeClr>
              </a:buClr>
              <a:buFont typeface="Arial" pitchFamily="34" charset="0"/>
              <a:buChar char="•"/>
              <a:defRPr lang="en-US" sz="1400" kern="1200" dirty="0" smtClean="0">
                <a:solidFill>
                  <a:schemeClr val="bg1">
                    <a:lumMod val="50000"/>
                  </a:schemeClr>
                </a:solidFill>
                <a:latin typeface="+mn-lt"/>
                <a:ea typeface="+mn-ea"/>
                <a:cs typeface="+mn-cs"/>
              </a:defRPr>
            </a:lvl4pPr>
            <a:lvl5pPr marL="982663" indent="-177800" algn="l" defTabSz="914400" rtl="0" eaLnBrk="1" latinLnBrk="0" hangingPunct="1">
              <a:spcBef>
                <a:spcPct val="20000"/>
              </a:spcBef>
              <a:buClr>
                <a:schemeClr val="bg1">
                  <a:lumMod val="50000"/>
                </a:schemeClr>
              </a:buClr>
              <a:buFont typeface="Arial" pitchFamily="34" charset="0"/>
              <a:buChar char="•"/>
              <a:defRPr lang="en-GB" sz="1400" kern="1200" dirty="0" smtClean="0">
                <a:solidFill>
                  <a:schemeClr val="bg1">
                    <a:lumMod val="5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86216"/>
            <a:ext cx="7772400" cy="823263"/>
          </a:xfrm>
        </p:spPr>
        <p:txBody>
          <a:bodyPr/>
          <a:lstStyle>
            <a:lvl1pPr algn="ctr">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3166044"/>
            <a:ext cx="7772400" cy="977900"/>
          </a:xfrm>
        </p:spPr>
        <p:txBody>
          <a:bodyPr anchor="b">
            <a:normAutofit/>
          </a:bodyPr>
          <a:lstStyle>
            <a:lvl1pPr marL="0" indent="0" algn="ct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3"/>
          </p:nvPr>
        </p:nvSpPr>
        <p:spPr>
          <a:xfrm>
            <a:off x="207967" y="776926"/>
            <a:ext cx="8804275" cy="656167"/>
          </a:xfrm>
        </p:spPr>
        <p:txBody>
          <a:bodyPr/>
          <a:lstStyle>
            <a:lvl1pPr marL="0" indent="0">
              <a:buFontTx/>
              <a:buNone/>
              <a:defRPr>
                <a:solidFill>
                  <a:schemeClr val="bg1">
                    <a:lumMod val="50000"/>
                  </a:schemeClr>
                </a:solidFill>
              </a:defRPr>
            </a:lvl1pPr>
            <a:lvl2pPr marL="271463" indent="0">
              <a:buFontTx/>
              <a:buNone/>
              <a:defRPr>
                <a:solidFill>
                  <a:schemeClr val="bg1">
                    <a:lumMod val="50000"/>
                  </a:schemeClr>
                </a:solidFill>
              </a:defRPr>
            </a:lvl2pPr>
            <a:lvl3pPr marL="449263" indent="0">
              <a:buFontTx/>
              <a:buNone/>
              <a:defRPr>
                <a:solidFill>
                  <a:schemeClr val="bg1">
                    <a:lumMod val="50000"/>
                  </a:schemeClr>
                </a:solidFill>
              </a:defRPr>
            </a:lvl3pPr>
            <a:lvl4pPr marL="627063" indent="0">
              <a:buFontTx/>
              <a:buNone/>
              <a:defRPr>
                <a:solidFill>
                  <a:schemeClr val="bg1">
                    <a:lumMod val="50000"/>
                  </a:schemeClr>
                </a:solidFill>
              </a:defRPr>
            </a:lvl4pPr>
            <a:lvl5pPr marL="804863" indent="0">
              <a:buFontTx/>
              <a:buNone/>
              <a:defRPr>
                <a:solidFill>
                  <a:schemeClr val="bg1">
                    <a:lumMod val="50000"/>
                  </a:schemeClr>
                </a:solidFill>
              </a:defRPr>
            </a:lvl5pPr>
          </a:lstStyle>
          <a:p>
            <a:pPr lvl="0"/>
            <a:r>
              <a:rPr lang="en-US" dirty="0"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07964" y="279400"/>
            <a:ext cx="8804275" cy="693738"/>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smtClean="0"/>
              <a:t>Click to edit Master title style</a:t>
            </a:r>
            <a:endParaRPr lang="en-GB" smtClean="0"/>
          </a:p>
        </p:txBody>
      </p:sp>
      <p:sp>
        <p:nvSpPr>
          <p:cNvPr id="7171" name="Text Placeholder 2"/>
          <p:cNvSpPr>
            <a:spLocks noGrp="1"/>
          </p:cNvSpPr>
          <p:nvPr>
            <p:ph type="body" idx="1"/>
          </p:nvPr>
        </p:nvSpPr>
        <p:spPr bwMode="auto">
          <a:xfrm>
            <a:off x="207964" y="1627189"/>
            <a:ext cx="8804275" cy="4498975"/>
          </a:xfrm>
          <a:prstGeom prst="rect">
            <a:avLst/>
          </a:prstGeom>
          <a:noFill/>
          <a:ln w="9525">
            <a:noFill/>
            <a:miter lim="800000"/>
            <a:headEnd/>
            <a:tailEnd/>
          </a:ln>
        </p:spPr>
        <p:txBody>
          <a:bodyPr vert="horz" wrap="square" lIns="0" tIns="45701" rIns="91402" bIns="457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9" name="Rectangle 8"/>
          <p:cNvSpPr/>
          <p:nvPr/>
        </p:nvSpPr>
        <p:spPr>
          <a:xfrm>
            <a:off x="0" y="6284918"/>
            <a:ext cx="7812088" cy="407987"/>
          </a:xfrm>
          <a:prstGeom prst="rect">
            <a:avLst/>
          </a:prstGeom>
          <a:gradFill flip="none" rotWithShape="1">
            <a:gsLst>
              <a:gs pos="0">
                <a:schemeClr val="bg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anchor="ctr"/>
          <a:lstStyle/>
          <a:p>
            <a:pPr algn="ctr">
              <a:defRPr/>
            </a:pPr>
            <a:endParaRPr lang="en-GB" dirty="0">
              <a:solidFill>
                <a:prstClr val="white"/>
              </a:solidFill>
            </a:endParaRPr>
          </a:p>
        </p:txBody>
      </p:sp>
      <p:grpSp>
        <p:nvGrpSpPr>
          <p:cNvPr id="2" name="Group 3"/>
          <p:cNvGrpSpPr>
            <a:grpSpLocks/>
          </p:cNvGrpSpPr>
          <p:nvPr/>
        </p:nvGrpSpPr>
        <p:grpSpPr bwMode="auto">
          <a:xfrm>
            <a:off x="7867651" y="6027743"/>
            <a:ext cx="881063" cy="669925"/>
            <a:chOff x="7868284" y="4520611"/>
            <a:chExt cx="880632" cy="501683"/>
          </a:xfrm>
        </p:grpSpPr>
        <p:sp>
          <p:nvSpPr>
            <p:cNvPr id="11" name="Freeform 7"/>
            <p:cNvSpPr>
              <a:spLocks/>
            </p:cNvSpPr>
            <p:nvPr/>
          </p:nvSpPr>
          <p:spPr bwMode="auto">
            <a:xfrm>
              <a:off x="7985702" y="4708445"/>
              <a:ext cx="287197" cy="304339"/>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2" name="Freeform 8"/>
            <p:cNvSpPr>
              <a:spLocks noEditPoints="1"/>
            </p:cNvSpPr>
            <p:nvPr/>
          </p:nvSpPr>
          <p:spPr bwMode="auto">
            <a:xfrm>
              <a:off x="8298287" y="4708445"/>
              <a:ext cx="225315" cy="310282"/>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3" name="Freeform 9"/>
            <p:cNvSpPr>
              <a:spLocks/>
            </p:cNvSpPr>
            <p:nvPr/>
          </p:nvSpPr>
          <p:spPr bwMode="auto">
            <a:xfrm>
              <a:off x="8522014" y="4701312"/>
              <a:ext cx="226902" cy="317415"/>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4" name="Freeform 10"/>
            <p:cNvSpPr>
              <a:spLocks noEditPoints="1"/>
            </p:cNvSpPr>
            <p:nvPr/>
          </p:nvSpPr>
          <p:spPr bwMode="auto">
            <a:xfrm>
              <a:off x="7868284" y="4866558"/>
              <a:ext cx="88857" cy="79651"/>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5" name="Freeform 11"/>
            <p:cNvSpPr>
              <a:spLocks/>
            </p:cNvSpPr>
            <p:nvPr/>
          </p:nvSpPr>
          <p:spPr bwMode="auto">
            <a:xfrm>
              <a:off x="7869871" y="4790473"/>
              <a:ext cx="87269" cy="63008"/>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6" name="Freeform 12"/>
            <p:cNvSpPr>
              <a:spLocks noEditPoints="1"/>
            </p:cNvSpPr>
            <p:nvPr/>
          </p:nvSpPr>
          <p:spPr bwMode="auto">
            <a:xfrm>
              <a:off x="7869871" y="4713200"/>
              <a:ext cx="85683" cy="64196"/>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7" name="Freeform 13"/>
            <p:cNvSpPr>
              <a:spLocks/>
            </p:cNvSpPr>
            <p:nvPr/>
          </p:nvSpPr>
          <p:spPr bwMode="auto">
            <a:xfrm>
              <a:off x="7957141" y="4520611"/>
              <a:ext cx="131699" cy="166435"/>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8" name="Freeform 14"/>
            <p:cNvSpPr>
              <a:spLocks/>
            </p:cNvSpPr>
            <p:nvPr/>
          </p:nvSpPr>
          <p:spPr bwMode="auto">
            <a:xfrm>
              <a:off x="8034890" y="4638304"/>
              <a:ext cx="95203" cy="3923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9" name="Freeform 15"/>
            <p:cNvSpPr>
              <a:spLocks noEditPoints="1"/>
            </p:cNvSpPr>
            <p:nvPr/>
          </p:nvSpPr>
          <p:spPr bwMode="auto">
            <a:xfrm>
              <a:off x="8123747" y="4543198"/>
              <a:ext cx="79336" cy="13196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0" name="Freeform 16"/>
            <p:cNvSpPr>
              <a:spLocks noEditPoints="1"/>
            </p:cNvSpPr>
            <p:nvPr/>
          </p:nvSpPr>
          <p:spPr bwMode="auto">
            <a:xfrm>
              <a:off x="8117400" y="4635926"/>
              <a:ext cx="103137" cy="140281"/>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1" name="Freeform 17"/>
            <p:cNvSpPr>
              <a:spLocks/>
            </p:cNvSpPr>
            <p:nvPr/>
          </p:nvSpPr>
          <p:spPr bwMode="auto">
            <a:xfrm>
              <a:off x="8241165" y="4638304"/>
              <a:ext cx="68229" cy="36854"/>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2" name="Freeform 18"/>
            <p:cNvSpPr>
              <a:spLocks/>
            </p:cNvSpPr>
            <p:nvPr/>
          </p:nvSpPr>
          <p:spPr bwMode="auto">
            <a:xfrm>
              <a:off x="8304633" y="4628793"/>
              <a:ext cx="76163" cy="9511"/>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3" name="Freeform 19"/>
            <p:cNvSpPr>
              <a:spLocks noEditPoints="1"/>
            </p:cNvSpPr>
            <p:nvPr/>
          </p:nvSpPr>
          <p:spPr bwMode="auto">
            <a:xfrm>
              <a:off x="8296699" y="4587185"/>
              <a:ext cx="74577" cy="9510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4" name="Freeform 20"/>
            <p:cNvSpPr>
              <a:spLocks/>
            </p:cNvSpPr>
            <p:nvPr/>
          </p:nvSpPr>
          <p:spPr bwMode="auto">
            <a:xfrm>
              <a:off x="7957141" y="4520611"/>
              <a:ext cx="131699" cy="166435"/>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5" name="Freeform 21"/>
            <p:cNvSpPr>
              <a:spLocks/>
            </p:cNvSpPr>
            <p:nvPr/>
          </p:nvSpPr>
          <p:spPr bwMode="auto">
            <a:xfrm>
              <a:off x="8034890" y="4638304"/>
              <a:ext cx="95203" cy="3923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6" name="Freeform 22"/>
            <p:cNvSpPr>
              <a:spLocks noEditPoints="1"/>
            </p:cNvSpPr>
            <p:nvPr/>
          </p:nvSpPr>
          <p:spPr bwMode="auto">
            <a:xfrm>
              <a:off x="8123747" y="4543198"/>
              <a:ext cx="79336" cy="13196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7" name="Freeform 23"/>
            <p:cNvSpPr>
              <a:spLocks noEditPoints="1"/>
            </p:cNvSpPr>
            <p:nvPr/>
          </p:nvSpPr>
          <p:spPr bwMode="auto">
            <a:xfrm>
              <a:off x="8117400" y="4635926"/>
              <a:ext cx="103137" cy="140281"/>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8" name="Freeform 24"/>
            <p:cNvSpPr>
              <a:spLocks/>
            </p:cNvSpPr>
            <p:nvPr/>
          </p:nvSpPr>
          <p:spPr bwMode="auto">
            <a:xfrm>
              <a:off x="8241165" y="4638304"/>
              <a:ext cx="68229" cy="36854"/>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9" name="Freeform 25"/>
            <p:cNvSpPr>
              <a:spLocks/>
            </p:cNvSpPr>
            <p:nvPr/>
          </p:nvSpPr>
          <p:spPr bwMode="auto">
            <a:xfrm>
              <a:off x="8304633" y="4628793"/>
              <a:ext cx="76163" cy="9511"/>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30" name="Freeform 26"/>
            <p:cNvSpPr>
              <a:spLocks noEditPoints="1"/>
            </p:cNvSpPr>
            <p:nvPr/>
          </p:nvSpPr>
          <p:spPr bwMode="auto">
            <a:xfrm>
              <a:off x="8296699" y="4587185"/>
              <a:ext cx="74577" cy="9510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31" name="Freeform 27"/>
            <p:cNvSpPr>
              <a:spLocks/>
            </p:cNvSpPr>
            <p:nvPr/>
          </p:nvSpPr>
          <p:spPr bwMode="auto">
            <a:xfrm>
              <a:off x="7869871" y="4947398"/>
              <a:ext cx="85683" cy="74896"/>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grpSp>
      <p:sp>
        <p:nvSpPr>
          <p:cNvPr id="32" name="Rectangle 31"/>
          <p:cNvSpPr/>
          <p:nvPr/>
        </p:nvSpPr>
        <p:spPr>
          <a:xfrm>
            <a:off x="8810630" y="6284918"/>
            <a:ext cx="333375" cy="4079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anchor="ctr"/>
          <a:lstStyle/>
          <a:p>
            <a:pPr algn="ctr">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rgbClr val="99CC01"/>
          </a:solidFill>
          <a:latin typeface="+mj-lt"/>
          <a:ea typeface="+mj-ea"/>
          <a:cs typeface="+mj-cs"/>
        </a:defRPr>
      </a:lvl1pPr>
      <a:lvl2pPr algn="l" rtl="0" eaLnBrk="0" fontAlgn="base" hangingPunct="0">
        <a:spcBef>
          <a:spcPct val="0"/>
        </a:spcBef>
        <a:spcAft>
          <a:spcPct val="0"/>
        </a:spcAft>
        <a:defRPr sz="2800" b="1">
          <a:solidFill>
            <a:srgbClr val="99CC01"/>
          </a:solidFill>
          <a:latin typeface="Arial" pitchFamily="34" charset="0"/>
        </a:defRPr>
      </a:lvl2pPr>
      <a:lvl3pPr algn="l" rtl="0" eaLnBrk="0" fontAlgn="base" hangingPunct="0">
        <a:spcBef>
          <a:spcPct val="0"/>
        </a:spcBef>
        <a:spcAft>
          <a:spcPct val="0"/>
        </a:spcAft>
        <a:defRPr sz="2800" b="1">
          <a:solidFill>
            <a:srgbClr val="99CC01"/>
          </a:solidFill>
          <a:latin typeface="Arial" pitchFamily="34" charset="0"/>
        </a:defRPr>
      </a:lvl3pPr>
      <a:lvl4pPr algn="l" rtl="0" eaLnBrk="0" fontAlgn="base" hangingPunct="0">
        <a:spcBef>
          <a:spcPct val="0"/>
        </a:spcBef>
        <a:spcAft>
          <a:spcPct val="0"/>
        </a:spcAft>
        <a:defRPr sz="2800" b="1">
          <a:solidFill>
            <a:srgbClr val="99CC01"/>
          </a:solidFill>
          <a:latin typeface="Arial" pitchFamily="34" charset="0"/>
        </a:defRPr>
      </a:lvl4pPr>
      <a:lvl5pPr algn="l" rtl="0" eaLnBrk="0" fontAlgn="base" hangingPunct="0">
        <a:spcBef>
          <a:spcPct val="0"/>
        </a:spcBef>
        <a:spcAft>
          <a:spcPct val="0"/>
        </a:spcAft>
        <a:defRPr sz="2800" b="1">
          <a:solidFill>
            <a:srgbClr val="99CC01"/>
          </a:solidFill>
          <a:latin typeface="Arial" pitchFamily="34" charset="0"/>
        </a:defRPr>
      </a:lvl5pPr>
      <a:lvl6pPr marL="457008" algn="l" rtl="0" fontAlgn="base">
        <a:spcBef>
          <a:spcPct val="0"/>
        </a:spcBef>
        <a:spcAft>
          <a:spcPct val="0"/>
        </a:spcAft>
        <a:defRPr sz="2800" b="1">
          <a:solidFill>
            <a:srgbClr val="99CC01"/>
          </a:solidFill>
          <a:latin typeface="Arial" pitchFamily="34" charset="0"/>
        </a:defRPr>
      </a:lvl6pPr>
      <a:lvl7pPr marL="914012" algn="l" rtl="0" fontAlgn="base">
        <a:spcBef>
          <a:spcPct val="0"/>
        </a:spcBef>
        <a:spcAft>
          <a:spcPct val="0"/>
        </a:spcAft>
        <a:defRPr sz="2800" b="1">
          <a:solidFill>
            <a:srgbClr val="99CC01"/>
          </a:solidFill>
          <a:latin typeface="Arial" pitchFamily="34" charset="0"/>
        </a:defRPr>
      </a:lvl7pPr>
      <a:lvl8pPr marL="1371020" algn="l" rtl="0" fontAlgn="base">
        <a:spcBef>
          <a:spcPct val="0"/>
        </a:spcBef>
        <a:spcAft>
          <a:spcPct val="0"/>
        </a:spcAft>
        <a:defRPr sz="2800" b="1">
          <a:solidFill>
            <a:srgbClr val="99CC01"/>
          </a:solidFill>
          <a:latin typeface="Arial" pitchFamily="34" charset="0"/>
        </a:defRPr>
      </a:lvl8pPr>
      <a:lvl9pPr marL="1828025" algn="l" rtl="0" fontAlgn="base">
        <a:spcBef>
          <a:spcPct val="0"/>
        </a:spcBef>
        <a:spcAft>
          <a:spcPct val="0"/>
        </a:spcAft>
        <a:defRPr sz="2800" b="1">
          <a:solidFill>
            <a:srgbClr val="99CC01"/>
          </a:solidFill>
          <a:latin typeface="Arial" pitchFamily="34" charset="0"/>
        </a:defRPr>
      </a:lvl9pPr>
    </p:titleStyle>
    <p:bodyStyle>
      <a:lvl1pPr marL="271347" indent="-271347" algn="l" rtl="0" eaLnBrk="0" fontAlgn="base" hangingPunct="0">
        <a:spcBef>
          <a:spcPct val="20000"/>
        </a:spcBef>
        <a:spcAft>
          <a:spcPct val="0"/>
        </a:spcAft>
        <a:buBlip>
          <a:blip r:embed="rId15"/>
        </a:buBlip>
        <a:defRPr sz="2000" kern="1200">
          <a:solidFill>
            <a:schemeClr val="tx1"/>
          </a:solidFill>
          <a:latin typeface="+mn-lt"/>
          <a:ea typeface="+mn-ea"/>
          <a:cs typeface="+mn-cs"/>
        </a:defRPr>
      </a:lvl1pPr>
      <a:lvl2pPr marL="449075" indent="-177724" algn="l" rtl="0" eaLnBrk="0" fontAlgn="base" hangingPunct="0">
        <a:spcBef>
          <a:spcPct val="20000"/>
        </a:spcBef>
        <a:spcAft>
          <a:spcPct val="0"/>
        </a:spcAft>
        <a:buClr>
          <a:srgbClr val="7F7F7F"/>
        </a:buClr>
        <a:buFont typeface="Arial" pitchFamily="34" charset="0"/>
        <a:buChar char="•"/>
        <a:defRPr lang="en-US" kern="1200" dirty="0">
          <a:solidFill>
            <a:srgbClr val="7F7F7F"/>
          </a:solidFill>
          <a:latin typeface="+mn-lt"/>
          <a:ea typeface="+mn-ea"/>
          <a:cs typeface="+mn-cs"/>
        </a:defRPr>
      </a:lvl2pPr>
      <a:lvl3pPr marL="626797" indent="-177724" algn="l" rtl="0" eaLnBrk="0" fontAlgn="base" hangingPunct="0">
        <a:spcBef>
          <a:spcPct val="20000"/>
        </a:spcBef>
        <a:spcAft>
          <a:spcPct val="0"/>
        </a:spcAft>
        <a:buClr>
          <a:srgbClr val="7F7F7F"/>
        </a:buClr>
        <a:buFont typeface="Arial" pitchFamily="34" charset="0"/>
        <a:buChar char="•"/>
        <a:defRPr lang="en-US" sz="1400" kern="1200" dirty="0">
          <a:solidFill>
            <a:srgbClr val="7F7F7F"/>
          </a:solidFill>
          <a:latin typeface="+mn-lt"/>
          <a:ea typeface="+mn-ea"/>
          <a:cs typeface="+mn-cs"/>
        </a:defRPr>
      </a:lvl3pPr>
      <a:lvl4pPr marL="804522" indent="-177724" algn="l" rtl="0" eaLnBrk="0" fontAlgn="base" hangingPunct="0">
        <a:spcBef>
          <a:spcPct val="20000"/>
        </a:spcBef>
        <a:spcAft>
          <a:spcPct val="0"/>
        </a:spcAft>
        <a:buClr>
          <a:srgbClr val="7F7F7F"/>
        </a:buClr>
        <a:buFont typeface="Arial" pitchFamily="34" charset="0"/>
        <a:buChar char="•"/>
        <a:defRPr lang="en-US" sz="1400" kern="1200" dirty="0">
          <a:solidFill>
            <a:srgbClr val="7F7F7F"/>
          </a:solidFill>
          <a:latin typeface="+mn-lt"/>
          <a:ea typeface="+mn-ea"/>
          <a:cs typeface="+mn-cs"/>
        </a:defRPr>
      </a:lvl4pPr>
      <a:lvl5pPr marL="982247" indent="-177724" algn="l" rtl="0" eaLnBrk="0" fontAlgn="base" hangingPunct="0">
        <a:spcBef>
          <a:spcPct val="20000"/>
        </a:spcBef>
        <a:spcAft>
          <a:spcPct val="0"/>
        </a:spcAft>
        <a:buClr>
          <a:srgbClr val="7F7F7F"/>
        </a:buClr>
        <a:buFont typeface="Arial" pitchFamily="34" charset="0"/>
        <a:buChar char="•"/>
        <a:defRPr lang="en-GB" sz="1400" kern="1200" dirty="0">
          <a:solidFill>
            <a:srgbClr val="7F7F7F"/>
          </a:solidFill>
          <a:latin typeface="+mn-lt"/>
          <a:ea typeface="+mn-ea"/>
          <a:cs typeface="+mn-cs"/>
        </a:defRPr>
      </a:lvl5pPr>
      <a:lvl6pPr marL="2513534" indent="-228502" algn="l" defTabSz="9140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40" indent="-228502" algn="l" defTabSz="9140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47" indent="-228502" algn="l" defTabSz="9140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52" indent="-228502" algn="l" defTabSz="9140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12" rtl="0" eaLnBrk="1" latinLnBrk="0" hangingPunct="1">
        <a:defRPr sz="1800" kern="1200">
          <a:solidFill>
            <a:schemeClr val="tx1"/>
          </a:solidFill>
          <a:latin typeface="+mn-lt"/>
          <a:ea typeface="+mn-ea"/>
          <a:cs typeface="+mn-cs"/>
        </a:defRPr>
      </a:lvl1pPr>
      <a:lvl2pPr marL="457008" algn="l" defTabSz="914012" rtl="0" eaLnBrk="1" latinLnBrk="0" hangingPunct="1">
        <a:defRPr sz="1800" kern="1200">
          <a:solidFill>
            <a:schemeClr val="tx1"/>
          </a:solidFill>
          <a:latin typeface="+mn-lt"/>
          <a:ea typeface="+mn-ea"/>
          <a:cs typeface="+mn-cs"/>
        </a:defRPr>
      </a:lvl2pPr>
      <a:lvl3pPr marL="914012" algn="l" defTabSz="914012" rtl="0" eaLnBrk="1" latinLnBrk="0" hangingPunct="1">
        <a:defRPr sz="1800" kern="1200">
          <a:solidFill>
            <a:schemeClr val="tx1"/>
          </a:solidFill>
          <a:latin typeface="+mn-lt"/>
          <a:ea typeface="+mn-ea"/>
          <a:cs typeface="+mn-cs"/>
        </a:defRPr>
      </a:lvl3pPr>
      <a:lvl4pPr marL="1371020" algn="l" defTabSz="914012" rtl="0" eaLnBrk="1" latinLnBrk="0" hangingPunct="1">
        <a:defRPr sz="1800" kern="1200">
          <a:solidFill>
            <a:schemeClr val="tx1"/>
          </a:solidFill>
          <a:latin typeface="+mn-lt"/>
          <a:ea typeface="+mn-ea"/>
          <a:cs typeface="+mn-cs"/>
        </a:defRPr>
      </a:lvl4pPr>
      <a:lvl5pPr marL="1828025" algn="l" defTabSz="914012" rtl="0" eaLnBrk="1" latinLnBrk="0" hangingPunct="1">
        <a:defRPr sz="1800" kern="1200">
          <a:solidFill>
            <a:schemeClr val="tx1"/>
          </a:solidFill>
          <a:latin typeface="+mn-lt"/>
          <a:ea typeface="+mn-ea"/>
          <a:cs typeface="+mn-cs"/>
        </a:defRPr>
      </a:lvl5pPr>
      <a:lvl6pPr marL="2285032" algn="l" defTabSz="914012" rtl="0" eaLnBrk="1" latinLnBrk="0" hangingPunct="1">
        <a:defRPr sz="1800" kern="1200">
          <a:solidFill>
            <a:schemeClr val="tx1"/>
          </a:solidFill>
          <a:latin typeface="+mn-lt"/>
          <a:ea typeface="+mn-ea"/>
          <a:cs typeface="+mn-cs"/>
        </a:defRPr>
      </a:lvl6pPr>
      <a:lvl7pPr marL="2742037" algn="l" defTabSz="914012" rtl="0" eaLnBrk="1" latinLnBrk="0" hangingPunct="1">
        <a:defRPr sz="1800" kern="1200">
          <a:solidFill>
            <a:schemeClr val="tx1"/>
          </a:solidFill>
          <a:latin typeface="+mn-lt"/>
          <a:ea typeface="+mn-ea"/>
          <a:cs typeface="+mn-cs"/>
        </a:defRPr>
      </a:lvl7pPr>
      <a:lvl8pPr marL="3199044" algn="l" defTabSz="914012" rtl="0" eaLnBrk="1" latinLnBrk="0" hangingPunct="1">
        <a:defRPr sz="1800" kern="1200">
          <a:solidFill>
            <a:schemeClr val="tx1"/>
          </a:solidFill>
          <a:latin typeface="+mn-lt"/>
          <a:ea typeface="+mn-ea"/>
          <a:cs typeface="+mn-cs"/>
        </a:defRPr>
      </a:lvl8pPr>
      <a:lvl9pPr marL="3656050" algn="l" defTabSz="9140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07964" y="279400"/>
            <a:ext cx="8804275" cy="693738"/>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smtClean="0"/>
              <a:t>Click to edit Master title style</a:t>
            </a:r>
            <a:endParaRPr lang="en-GB" smtClean="0"/>
          </a:p>
        </p:txBody>
      </p:sp>
      <p:sp>
        <p:nvSpPr>
          <p:cNvPr id="7171" name="Text Placeholder 2"/>
          <p:cNvSpPr>
            <a:spLocks noGrp="1"/>
          </p:cNvSpPr>
          <p:nvPr>
            <p:ph type="body" idx="1"/>
          </p:nvPr>
        </p:nvSpPr>
        <p:spPr bwMode="auto">
          <a:xfrm>
            <a:off x="207964" y="1627189"/>
            <a:ext cx="8804275" cy="44989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9" name="Rectangle 8"/>
          <p:cNvSpPr/>
          <p:nvPr/>
        </p:nvSpPr>
        <p:spPr>
          <a:xfrm>
            <a:off x="0" y="6284914"/>
            <a:ext cx="7812088" cy="407987"/>
          </a:xfrm>
          <a:prstGeom prst="rect">
            <a:avLst/>
          </a:prstGeom>
          <a:gradFill flip="none" rotWithShape="1">
            <a:gsLst>
              <a:gs pos="0">
                <a:schemeClr val="bg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2" name="Group 3"/>
          <p:cNvGrpSpPr>
            <a:grpSpLocks/>
          </p:cNvGrpSpPr>
          <p:nvPr/>
        </p:nvGrpSpPr>
        <p:grpSpPr bwMode="auto">
          <a:xfrm>
            <a:off x="7867651" y="6027739"/>
            <a:ext cx="881063" cy="669925"/>
            <a:chOff x="7868284" y="4520611"/>
            <a:chExt cx="880632" cy="501683"/>
          </a:xfrm>
        </p:grpSpPr>
        <p:sp>
          <p:nvSpPr>
            <p:cNvPr id="11" name="Freeform 7"/>
            <p:cNvSpPr>
              <a:spLocks/>
            </p:cNvSpPr>
            <p:nvPr/>
          </p:nvSpPr>
          <p:spPr bwMode="auto">
            <a:xfrm>
              <a:off x="7985702" y="4708445"/>
              <a:ext cx="287197" cy="304339"/>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2" name="Freeform 8"/>
            <p:cNvSpPr>
              <a:spLocks noEditPoints="1"/>
            </p:cNvSpPr>
            <p:nvPr/>
          </p:nvSpPr>
          <p:spPr bwMode="auto">
            <a:xfrm>
              <a:off x="8298287" y="4708445"/>
              <a:ext cx="225315" cy="310282"/>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3" name="Freeform 9"/>
            <p:cNvSpPr>
              <a:spLocks/>
            </p:cNvSpPr>
            <p:nvPr/>
          </p:nvSpPr>
          <p:spPr bwMode="auto">
            <a:xfrm>
              <a:off x="8522014" y="4701312"/>
              <a:ext cx="226902" cy="317415"/>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4" name="Freeform 10"/>
            <p:cNvSpPr>
              <a:spLocks noEditPoints="1"/>
            </p:cNvSpPr>
            <p:nvPr/>
          </p:nvSpPr>
          <p:spPr bwMode="auto">
            <a:xfrm>
              <a:off x="7868284" y="4866558"/>
              <a:ext cx="88857" cy="79651"/>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5" name="Freeform 11"/>
            <p:cNvSpPr>
              <a:spLocks/>
            </p:cNvSpPr>
            <p:nvPr/>
          </p:nvSpPr>
          <p:spPr bwMode="auto">
            <a:xfrm>
              <a:off x="7869871" y="4790473"/>
              <a:ext cx="87269" cy="63008"/>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6" name="Freeform 12"/>
            <p:cNvSpPr>
              <a:spLocks noEditPoints="1"/>
            </p:cNvSpPr>
            <p:nvPr/>
          </p:nvSpPr>
          <p:spPr bwMode="auto">
            <a:xfrm>
              <a:off x="7869871" y="4713200"/>
              <a:ext cx="85683" cy="64196"/>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7" name="Freeform 13"/>
            <p:cNvSpPr>
              <a:spLocks/>
            </p:cNvSpPr>
            <p:nvPr/>
          </p:nvSpPr>
          <p:spPr bwMode="auto">
            <a:xfrm>
              <a:off x="7957141" y="4520611"/>
              <a:ext cx="131699" cy="166435"/>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8" name="Freeform 14"/>
            <p:cNvSpPr>
              <a:spLocks/>
            </p:cNvSpPr>
            <p:nvPr/>
          </p:nvSpPr>
          <p:spPr bwMode="auto">
            <a:xfrm>
              <a:off x="8034890" y="4638304"/>
              <a:ext cx="95203" cy="3923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19" name="Freeform 15"/>
            <p:cNvSpPr>
              <a:spLocks noEditPoints="1"/>
            </p:cNvSpPr>
            <p:nvPr/>
          </p:nvSpPr>
          <p:spPr bwMode="auto">
            <a:xfrm>
              <a:off x="8123747" y="4543198"/>
              <a:ext cx="79336" cy="13196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0" name="Freeform 16"/>
            <p:cNvSpPr>
              <a:spLocks noEditPoints="1"/>
            </p:cNvSpPr>
            <p:nvPr/>
          </p:nvSpPr>
          <p:spPr bwMode="auto">
            <a:xfrm>
              <a:off x="8117400" y="4635926"/>
              <a:ext cx="103137" cy="140281"/>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1" name="Freeform 17"/>
            <p:cNvSpPr>
              <a:spLocks/>
            </p:cNvSpPr>
            <p:nvPr/>
          </p:nvSpPr>
          <p:spPr bwMode="auto">
            <a:xfrm>
              <a:off x="8241165" y="4638304"/>
              <a:ext cx="68229" cy="36854"/>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2" name="Freeform 18"/>
            <p:cNvSpPr>
              <a:spLocks/>
            </p:cNvSpPr>
            <p:nvPr/>
          </p:nvSpPr>
          <p:spPr bwMode="auto">
            <a:xfrm>
              <a:off x="8304633" y="4628793"/>
              <a:ext cx="76163" cy="9511"/>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3" name="Freeform 19"/>
            <p:cNvSpPr>
              <a:spLocks noEditPoints="1"/>
            </p:cNvSpPr>
            <p:nvPr/>
          </p:nvSpPr>
          <p:spPr bwMode="auto">
            <a:xfrm>
              <a:off x="8296699" y="4587185"/>
              <a:ext cx="74577" cy="9510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4" name="Freeform 20"/>
            <p:cNvSpPr>
              <a:spLocks/>
            </p:cNvSpPr>
            <p:nvPr/>
          </p:nvSpPr>
          <p:spPr bwMode="auto">
            <a:xfrm>
              <a:off x="7957141" y="4520611"/>
              <a:ext cx="131699" cy="166435"/>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5" name="Freeform 21"/>
            <p:cNvSpPr>
              <a:spLocks/>
            </p:cNvSpPr>
            <p:nvPr/>
          </p:nvSpPr>
          <p:spPr bwMode="auto">
            <a:xfrm>
              <a:off x="8034890" y="4638304"/>
              <a:ext cx="95203" cy="39232"/>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6" name="Freeform 22"/>
            <p:cNvSpPr>
              <a:spLocks noEditPoints="1"/>
            </p:cNvSpPr>
            <p:nvPr/>
          </p:nvSpPr>
          <p:spPr bwMode="auto">
            <a:xfrm>
              <a:off x="8123747" y="4543198"/>
              <a:ext cx="79336" cy="131960"/>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7" name="Freeform 23"/>
            <p:cNvSpPr>
              <a:spLocks noEditPoints="1"/>
            </p:cNvSpPr>
            <p:nvPr/>
          </p:nvSpPr>
          <p:spPr bwMode="auto">
            <a:xfrm>
              <a:off x="8117400" y="4635926"/>
              <a:ext cx="103137" cy="140281"/>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8" name="Freeform 24"/>
            <p:cNvSpPr>
              <a:spLocks/>
            </p:cNvSpPr>
            <p:nvPr/>
          </p:nvSpPr>
          <p:spPr bwMode="auto">
            <a:xfrm>
              <a:off x="8241165" y="4638304"/>
              <a:ext cx="68229" cy="36854"/>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29" name="Freeform 25"/>
            <p:cNvSpPr>
              <a:spLocks/>
            </p:cNvSpPr>
            <p:nvPr/>
          </p:nvSpPr>
          <p:spPr bwMode="auto">
            <a:xfrm>
              <a:off x="8304633" y="4628793"/>
              <a:ext cx="76163" cy="9511"/>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30" name="Freeform 26"/>
            <p:cNvSpPr>
              <a:spLocks noEditPoints="1"/>
            </p:cNvSpPr>
            <p:nvPr/>
          </p:nvSpPr>
          <p:spPr bwMode="auto">
            <a:xfrm>
              <a:off x="8296699" y="4587185"/>
              <a:ext cx="74577" cy="9510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pitchFamily="34" charset="0"/>
              </a:endParaRPr>
            </a:p>
          </p:txBody>
        </p:sp>
        <p:sp>
          <p:nvSpPr>
            <p:cNvPr id="31" name="Freeform 27"/>
            <p:cNvSpPr>
              <a:spLocks/>
            </p:cNvSpPr>
            <p:nvPr/>
          </p:nvSpPr>
          <p:spPr bwMode="auto">
            <a:xfrm>
              <a:off x="7869871" y="4947398"/>
              <a:ext cx="85683" cy="74896"/>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pitchFamily="34" charset="0"/>
              </a:endParaRPr>
            </a:p>
          </p:txBody>
        </p:sp>
      </p:grpSp>
      <p:sp>
        <p:nvSpPr>
          <p:cNvPr id="32" name="Rectangle 31"/>
          <p:cNvSpPr/>
          <p:nvPr/>
        </p:nvSpPr>
        <p:spPr>
          <a:xfrm>
            <a:off x="8810626" y="6284914"/>
            <a:ext cx="333375" cy="4079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rgbClr val="99CC01"/>
          </a:solidFill>
          <a:latin typeface="+mj-lt"/>
          <a:ea typeface="+mj-ea"/>
          <a:cs typeface="+mj-cs"/>
        </a:defRPr>
      </a:lvl1pPr>
      <a:lvl2pPr algn="l" rtl="0" eaLnBrk="0" fontAlgn="base" hangingPunct="0">
        <a:spcBef>
          <a:spcPct val="0"/>
        </a:spcBef>
        <a:spcAft>
          <a:spcPct val="0"/>
        </a:spcAft>
        <a:defRPr sz="2800" b="1">
          <a:solidFill>
            <a:srgbClr val="99CC01"/>
          </a:solidFill>
          <a:latin typeface="Arial" pitchFamily="34" charset="0"/>
        </a:defRPr>
      </a:lvl2pPr>
      <a:lvl3pPr algn="l" rtl="0" eaLnBrk="0" fontAlgn="base" hangingPunct="0">
        <a:spcBef>
          <a:spcPct val="0"/>
        </a:spcBef>
        <a:spcAft>
          <a:spcPct val="0"/>
        </a:spcAft>
        <a:defRPr sz="2800" b="1">
          <a:solidFill>
            <a:srgbClr val="99CC01"/>
          </a:solidFill>
          <a:latin typeface="Arial" pitchFamily="34" charset="0"/>
        </a:defRPr>
      </a:lvl3pPr>
      <a:lvl4pPr algn="l" rtl="0" eaLnBrk="0" fontAlgn="base" hangingPunct="0">
        <a:spcBef>
          <a:spcPct val="0"/>
        </a:spcBef>
        <a:spcAft>
          <a:spcPct val="0"/>
        </a:spcAft>
        <a:defRPr sz="2800" b="1">
          <a:solidFill>
            <a:srgbClr val="99CC01"/>
          </a:solidFill>
          <a:latin typeface="Arial" pitchFamily="34" charset="0"/>
        </a:defRPr>
      </a:lvl4pPr>
      <a:lvl5pPr algn="l" rtl="0" eaLnBrk="0" fontAlgn="base" hangingPunct="0">
        <a:spcBef>
          <a:spcPct val="0"/>
        </a:spcBef>
        <a:spcAft>
          <a:spcPct val="0"/>
        </a:spcAft>
        <a:defRPr sz="2800" b="1">
          <a:solidFill>
            <a:srgbClr val="99CC01"/>
          </a:solidFill>
          <a:latin typeface="Arial" pitchFamily="34" charset="0"/>
        </a:defRPr>
      </a:lvl5pPr>
      <a:lvl6pPr marL="457200" algn="l" rtl="0" fontAlgn="base">
        <a:spcBef>
          <a:spcPct val="0"/>
        </a:spcBef>
        <a:spcAft>
          <a:spcPct val="0"/>
        </a:spcAft>
        <a:defRPr sz="2800" b="1">
          <a:solidFill>
            <a:srgbClr val="99CC01"/>
          </a:solidFill>
          <a:latin typeface="Arial" pitchFamily="34" charset="0"/>
        </a:defRPr>
      </a:lvl6pPr>
      <a:lvl7pPr marL="914400" algn="l" rtl="0" fontAlgn="base">
        <a:spcBef>
          <a:spcPct val="0"/>
        </a:spcBef>
        <a:spcAft>
          <a:spcPct val="0"/>
        </a:spcAft>
        <a:defRPr sz="2800" b="1">
          <a:solidFill>
            <a:srgbClr val="99CC01"/>
          </a:solidFill>
          <a:latin typeface="Arial" pitchFamily="34" charset="0"/>
        </a:defRPr>
      </a:lvl7pPr>
      <a:lvl8pPr marL="1371600" algn="l" rtl="0" fontAlgn="base">
        <a:spcBef>
          <a:spcPct val="0"/>
        </a:spcBef>
        <a:spcAft>
          <a:spcPct val="0"/>
        </a:spcAft>
        <a:defRPr sz="2800" b="1">
          <a:solidFill>
            <a:srgbClr val="99CC01"/>
          </a:solidFill>
          <a:latin typeface="Arial" pitchFamily="34" charset="0"/>
        </a:defRPr>
      </a:lvl8pPr>
      <a:lvl9pPr marL="1828800" algn="l" rtl="0" fontAlgn="base">
        <a:spcBef>
          <a:spcPct val="0"/>
        </a:spcBef>
        <a:spcAft>
          <a:spcPct val="0"/>
        </a:spcAft>
        <a:defRPr sz="2800" b="1">
          <a:solidFill>
            <a:srgbClr val="99CC01"/>
          </a:solidFill>
          <a:latin typeface="Arial" pitchFamily="34" charset="0"/>
        </a:defRPr>
      </a:lvl9pPr>
    </p:titleStyle>
    <p:bodyStyle>
      <a:lvl1pPr marL="271463" indent="-271463" algn="l" rtl="0" eaLnBrk="0" fontAlgn="base" hangingPunct="0">
        <a:spcBef>
          <a:spcPct val="20000"/>
        </a:spcBef>
        <a:spcAft>
          <a:spcPct val="0"/>
        </a:spcAft>
        <a:buBlip>
          <a:blip r:embed="rId15"/>
        </a:buBlip>
        <a:defRPr sz="2000" kern="1200">
          <a:solidFill>
            <a:schemeClr val="tx1"/>
          </a:solidFill>
          <a:latin typeface="+mn-lt"/>
          <a:ea typeface="+mn-ea"/>
          <a:cs typeface="+mn-cs"/>
        </a:defRPr>
      </a:lvl1pPr>
      <a:lvl2pPr marL="449263" indent="-177800" algn="l" rtl="0" eaLnBrk="0" fontAlgn="base" hangingPunct="0">
        <a:spcBef>
          <a:spcPct val="20000"/>
        </a:spcBef>
        <a:spcAft>
          <a:spcPct val="0"/>
        </a:spcAft>
        <a:buClr>
          <a:srgbClr val="7F7F7F"/>
        </a:buClr>
        <a:buFont typeface="Arial" pitchFamily="34" charset="0"/>
        <a:buChar char="•"/>
        <a:defRPr lang="en-US" kern="1200" dirty="0">
          <a:solidFill>
            <a:srgbClr val="7F7F7F"/>
          </a:solidFill>
          <a:latin typeface="+mn-lt"/>
          <a:ea typeface="+mn-ea"/>
          <a:cs typeface="+mn-cs"/>
        </a:defRPr>
      </a:lvl2pPr>
      <a:lvl3pPr marL="627063" indent="-177800" algn="l" rtl="0" eaLnBrk="0" fontAlgn="base" hangingPunct="0">
        <a:spcBef>
          <a:spcPct val="20000"/>
        </a:spcBef>
        <a:spcAft>
          <a:spcPct val="0"/>
        </a:spcAft>
        <a:buClr>
          <a:srgbClr val="7F7F7F"/>
        </a:buClr>
        <a:buFont typeface="Arial" pitchFamily="34" charset="0"/>
        <a:buChar char="•"/>
        <a:defRPr lang="en-US" sz="1400" kern="1200" dirty="0">
          <a:solidFill>
            <a:srgbClr val="7F7F7F"/>
          </a:solidFill>
          <a:latin typeface="+mn-lt"/>
          <a:ea typeface="+mn-ea"/>
          <a:cs typeface="+mn-cs"/>
        </a:defRPr>
      </a:lvl3pPr>
      <a:lvl4pPr marL="804863" indent="-177800" algn="l" rtl="0" eaLnBrk="0" fontAlgn="base" hangingPunct="0">
        <a:spcBef>
          <a:spcPct val="20000"/>
        </a:spcBef>
        <a:spcAft>
          <a:spcPct val="0"/>
        </a:spcAft>
        <a:buClr>
          <a:srgbClr val="7F7F7F"/>
        </a:buClr>
        <a:buFont typeface="Arial" pitchFamily="34" charset="0"/>
        <a:buChar char="•"/>
        <a:defRPr lang="en-US" sz="1400" kern="1200" dirty="0">
          <a:solidFill>
            <a:srgbClr val="7F7F7F"/>
          </a:solidFill>
          <a:latin typeface="+mn-lt"/>
          <a:ea typeface="+mn-ea"/>
          <a:cs typeface="+mn-cs"/>
        </a:defRPr>
      </a:lvl4pPr>
      <a:lvl5pPr marL="982663" indent="-177800" algn="l" rtl="0" eaLnBrk="0" fontAlgn="base" hangingPunct="0">
        <a:spcBef>
          <a:spcPct val="20000"/>
        </a:spcBef>
        <a:spcAft>
          <a:spcPct val="0"/>
        </a:spcAft>
        <a:buClr>
          <a:srgbClr val="7F7F7F"/>
        </a:buClr>
        <a:buFont typeface="Arial" pitchFamily="34" charset="0"/>
        <a:buChar char="•"/>
        <a:defRPr lang="en-GB" sz="1400" kern="1200" dirty="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7967" y="279402"/>
            <a:ext cx="8804275" cy="694267"/>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207967" y="1627719"/>
            <a:ext cx="8804275" cy="449791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9" name="Rectangle 8"/>
          <p:cNvSpPr/>
          <p:nvPr/>
        </p:nvSpPr>
        <p:spPr>
          <a:xfrm>
            <a:off x="0" y="6284386"/>
            <a:ext cx="7812088" cy="408516"/>
          </a:xfrm>
          <a:prstGeom prst="rect">
            <a:avLst/>
          </a:prstGeom>
          <a:gradFill flip="none" rotWithShape="1">
            <a:gsLst>
              <a:gs pos="0">
                <a:schemeClr val="bg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2" name="Group 3"/>
          <p:cNvGrpSpPr>
            <a:grpSpLocks/>
          </p:cNvGrpSpPr>
          <p:nvPr/>
        </p:nvGrpSpPr>
        <p:grpSpPr bwMode="auto">
          <a:xfrm>
            <a:off x="7867654" y="6028269"/>
            <a:ext cx="881063" cy="668867"/>
            <a:chOff x="7868284" y="4520611"/>
            <a:chExt cx="880632" cy="501683"/>
          </a:xfrm>
        </p:grpSpPr>
        <p:sp>
          <p:nvSpPr>
            <p:cNvPr id="11" name="Freeform 7"/>
            <p:cNvSpPr>
              <a:spLocks/>
            </p:cNvSpPr>
            <p:nvPr/>
          </p:nvSpPr>
          <p:spPr bwMode="auto">
            <a:xfrm>
              <a:off x="7985702" y="4707948"/>
              <a:ext cx="287197" cy="30482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8"/>
            <p:cNvSpPr>
              <a:spLocks noEditPoints="1"/>
            </p:cNvSpPr>
            <p:nvPr/>
          </p:nvSpPr>
          <p:spPr bwMode="auto">
            <a:xfrm>
              <a:off x="8298287" y="4707948"/>
              <a:ext cx="225315" cy="311170"/>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9"/>
            <p:cNvSpPr>
              <a:spLocks/>
            </p:cNvSpPr>
            <p:nvPr/>
          </p:nvSpPr>
          <p:spPr bwMode="auto">
            <a:xfrm>
              <a:off x="8522014" y="4701598"/>
              <a:ext cx="226902" cy="31752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0"/>
            <p:cNvSpPr>
              <a:spLocks noEditPoints="1"/>
            </p:cNvSpPr>
            <p:nvPr/>
          </p:nvSpPr>
          <p:spPr bwMode="auto">
            <a:xfrm>
              <a:off x="7868284" y="4866709"/>
              <a:ext cx="88857" cy="79380"/>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1"/>
            <p:cNvSpPr>
              <a:spLocks/>
            </p:cNvSpPr>
            <p:nvPr/>
          </p:nvSpPr>
          <p:spPr bwMode="auto">
            <a:xfrm>
              <a:off x="7869871" y="4790504"/>
              <a:ext cx="87269" cy="63504"/>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2"/>
            <p:cNvSpPr>
              <a:spLocks noEditPoints="1"/>
            </p:cNvSpPr>
            <p:nvPr/>
          </p:nvSpPr>
          <p:spPr bwMode="auto">
            <a:xfrm>
              <a:off x="7869871" y="4712712"/>
              <a:ext cx="85683" cy="6509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3"/>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4"/>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5"/>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6"/>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17"/>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18"/>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19"/>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0"/>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1"/>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2"/>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7" name="Freeform 23"/>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8" name="Freeform 24"/>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9" name="Freeform 25"/>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0" name="Freeform 26"/>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1" name="Freeform 27"/>
            <p:cNvSpPr>
              <a:spLocks/>
            </p:cNvSpPr>
            <p:nvPr/>
          </p:nvSpPr>
          <p:spPr bwMode="auto">
            <a:xfrm>
              <a:off x="7869871" y="4947677"/>
              <a:ext cx="85683" cy="7461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32" name="Rectangle 31"/>
          <p:cNvSpPr/>
          <p:nvPr/>
        </p:nvSpPr>
        <p:spPr>
          <a:xfrm>
            <a:off x="8810630" y="6284386"/>
            <a:ext cx="333375" cy="408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rgbClr val="99CC01"/>
          </a:solidFill>
          <a:latin typeface="+mj-lt"/>
          <a:ea typeface="+mj-ea"/>
          <a:cs typeface="+mj-cs"/>
        </a:defRPr>
      </a:lvl1pPr>
      <a:lvl2pPr algn="l" rtl="0" eaLnBrk="0" fontAlgn="base" hangingPunct="0">
        <a:spcBef>
          <a:spcPct val="0"/>
        </a:spcBef>
        <a:spcAft>
          <a:spcPct val="0"/>
        </a:spcAft>
        <a:defRPr sz="2800" b="1">
          <a:solidFill>
            <a:srgbClr val="99CC01"/>
          </a:solidFill>
          <a:latin typeface="Arial" charset="0"/>
        </a:defRPr>
      </a:lvl2pPr>
      <a:lvl3pPr algn="l" rtl="0" eaLnBrk="0" fontAlgn="base" hangingPunct="0">
        <a:spcBef>
          <a:spcPct val="0"/>
        </a:spcBef>
        <a:spcAft>
          <a:spcPct val="0"/>
        </a:spcAft>
        <a:defRPr sz="2800" b="1">
          <a:solidFill>
            <a:srgbClr val="99CC01"/>
          </a:solidFill>
          <a:latin typeface="Arial" charset="0"/>
        </a:defRPr>
      </a:lvl3pPr>
      <a:lvl4pPr algn="l" rtl="0" eaLnBrk="0" fontAlgn="base" hangingPunct="0">
        <a:spcBef>
          <a:spcPct val="0"/>
        </a:spcBef>
        <a:spcAft>
          <a:spcPct val="0"/>
        </a:spcAft>
        <a:defRPr sz="2800" b="1">
          <a:solidFill>
            <a:srgbClr val="99CC01"/>
          </a:solidFill>
          <a:latin typeface="Arial" charset="0"/>
        </a:defRPr>
      </a:lvl4pPr>
      <a:lvl5pPr algn="l" rtl="0" eaLnBrk="0" fontAlgn="base" hangingPunct="0">
        <a:spcBef>
          <a:spcPct val="0"/>
        </a:spcBef>
        <a:spcAft>
          <a:spcPct val="0"/>
        </a:spcAft>
        <a:defRPr sz="2800" b="1">
          <a:solidFill>
            <a:srgbClr val="99CC01"/>
          </a:solidFill>
          <a:latin typeface="Arial" charset="0"/>
        </a:defRPr>
      </a:lvl5pPr>
      <a:lvl6pPr marL="457200" algn="l" rtl="0" fontAlgn="base">
        <a:spcBef>
          <a:spcPct val="0"/>
        </a:spcBef>
        <a:spcAft>
          <a:spcPct val="0"/>
        </a:spcAft>
        <a:defRPr sz="2800" b="1">
          <a:solidFill>
            <a:srgbClr val="99CC01"/>
          </a:solidFill>
          <a:latin typeface="Arial" charset="0"/>
        </a:defRPr>
      </a:lvl6pPr>
      <a:lvl7pPr marL="914400" algn="l" rtl="0" fontAlgn="base">
        <a:spcBef>
          <a:spcPct val="0"/>
        </a:spcBef>
        <a:spcAft>
          <a:spcPct val="0"/>
        </a:spcAft>
        <a:defRPr sz="2800" b="1">
          <a:solidFill>
            <a:srgbClr val="99CC01"/>
          </a:solidFill>
          <a:latin typeface="Arial" charset="0"/>
        </a:defRPr>
      </a:lvl7pPr>
      <a:lvl8pPr marL="1371600" algn="l" rtl="0" fontAlgn="base">
        <a:spcBef>
          <a:spcPct val="0"/>
        </a:spcBef>
        <a:spcAft>
          <a:spcPct val="0"/>
        </a:spcAft>
        <a:defRPr sz="2800" b="1">
          <a:solidFill>
            <a:srgbClr val="99CC01"/>
          </a:solidFill>
          <a:latin typeface="Arial" charset="0"/>
        </a:defRPr>
      </a:lvl8pPr>
      <a:lvl9pPr marL="1828800" algn="l" rtl="0" fontAlgn="base">
        <a:spcBef>
          <a:spcPct val="0"/>
        </a:spcBef>
        <a:spcAft>
          <a:spcPct val="0"/>
        </a:spcAft>
        <a:defRPr sz="2800" b="1">
          <a:solidFill>
            <a:srgbClr val="99CC01"/>
          </a:solidFill>
          <a:latin typeface="Arial" charset="0"/>
        </a:defRPr>
      </a:lvl9pPr>
    </p:titleStyle>
    <p:bodyStyle>
      <a:lvl1pPr marL="271463" indent="-271463" algn="l" rtl="0" eaLnBrk="0" fontAlgn="base" hangingPunct="0">
        <a:spcBef>
          <a:spcPct val="20000"/>
        </a:spcBef>
        <a:spcAft>
          <a:spcPct val="0"/>
        </a:spcAft>
        <a:buBlip>
          <a:blip r:embed="rId15"/>
        </a:buBlip>
        <a:defRPr sz="2000" kern="1200">
          <a:solidFill>
            <a:schemeClr val="tx1"/>
          </a:solidFill>
          <a:latin typeface="+mn-lt"/>
          <a:ea typeface="+mn-ea"/>
          <a:cs typeface="+mn-cs"/>
        </a:defRPr>
      </a:lvl1pPr>
      <a:lvl2pPr marL="449263" indent="-177800" algn="l" rtl="0" eaLnBrk="0" fontAlgn="base" hangingPunct="0">
        <a:spcBef>
          <a:spcPct val="20000"/>
        </a:spcBef>
        <a:spcAft>
          <a:spcPct val="0"/>
        </a:spcAft>
        <a:buClr>
          <a:srgbClr val="7F7F7F"/>
        </a:buClr>
        <a:buFont typeface="Arial" charset="0"/>
        <a:buChar char="•"/>
        <a:defRPr lang="en-US" kern="1200" dirty="0">
          <a:solidFill>
            <a:srgbClr val="7F7F7F"/>
          </a:solidFill>
          <a:latin typeface="+mn-lt"/>
          <a:ea typeface="+mn-ea"/>
          <a:cs typeface="+mn-cs"/>
        </a:defRPr>
      </a:lvl2pPr>
      <a:lvl3pPr marL="6270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3pPr>
      <a:lvl4pPr marL="8048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4pPr>
      <a:lvl5pPr marL="982663" indent="-177800" algn="l" rtl="0" eaLnBrk="0" fontAlgn="base" hangingPunct="0">
        <a:spcBef>
          <a:spcPct val="20000"/>
        </a:spcBef>
        <a:spcAft>
          <a:spcPct val="0"/>
        </a:spcAft>
        <a:buClr>
          <a:srgbClr val="7F7F7F"/>
        </a:buClr>
        <a:buFont typeface="Arial" charset="0"/>
        <a:buChar char="•"/>
        <a:defRPr lang="en-GB" sz="1400" kern="1200" dirty="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7967" y="279402"/>
            <a:ext cx="8804275" cy="694267"/>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207967" y="1627719"/>
            <a:ext cx="8804275" cy="449791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9" name="Rectangle 8"/>
          <p:cNvSpPr/>
          <p:nvPr/>
        </p:nvSpPr>
        <p:spPr>
          <a:xfrm>
            <a:off x="0" y="6284386"/>
            <a:ext cx="7812088" cy="408516"/>
          </a:xfrm>
          <a:prstGeom prst="rect">
            <a:avLst/>
          </a:prstGeom>
          <a:gradFill flip="none" rotWithShape="1">
            <a:gsLst>
              <a:gs pos="0">
                <a:schemeClr val="bg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2" name="Group 3"/>
          <p:cNvGrpSpPr>
            <a:grpSpLocks/>
          </p:cNvGrpSpPr>
          <p:nvPr/>
        </p:nvGrpSpPr>
        <p:grpSpPr bwMode="auto">
          <a:xfrm>
            <a:off x="7867654" y="6028269"/>
            <a:ext cx="881063" cy="668867"/>
            <a:chOff x="7868284" y="4520611"/>
            <a:chExt cx="880632" cy="501683"/>
          </a:xfrm>
        </p:grpSpPr>
        <p:sp>
          <p:nvSpPr>
            <p:cNvPr id="11" name="Freeform 7"/>
            <p:cNvSpPr>
              <a:spLocks/>
            </p:cNvSpPr>
            <p:nvPr/>
          </p:nvSpPr>
          <p:spPr bwMode="auto">
            <a:xfrm>
              <a:off x="7985702" y="4707948"/>
              <a:ext cx="287197" cy="30482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8"/>
            <p:cNvSpPr>
              <a:spLocks noEditPoints="1"/>
            </p:cNvSpPr>
            <p:nvPr/>
          </p:nvSpPr>
          <p:spPr bwMode="auto">
            <a:xfrm>
              <a:off x="8298287" y="4707948"/>
              <a:ext cx="225315" cy="311170"/>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9"/>
            <p:cNvSpPr>
              <a:spLocks/>
            </p:cNvSpPr>
            <p:nvPr/>
          </p:nvSpPr>
          <p:spPr bwMode="auto">
            <a:xfrm>
              <a:off x="8522014" y="4701598"/>
              <a:ext cx="226902" cy="31752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0"/>
            <p:cNvSpPr>
              <a:spLocks noEditPoints="1"/>
            </p:cNvSpPr>
            <p:nvPr/>
          </p:nvSpPr>
          <p:spPr bwMode="auto">
            <a:xfrm>
              <a:off x="7868284" y="4866709"/>
              <a:ext cx="88857" cy="79380"/>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1"/>
            <p:cNvSpPr>
              <a:spLocks/>
            </p:cNvSpPr>
            <p:nvPr/>
          </p:nvSpPr>
          <p:spPr bwMode="auto">
            <a:xfrm>
              <a:off x="7869871" y="4790504"/>
              <a:ext cx="87269" cy="63504"/>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2"/>
            <p:cNvSpPr>
              <a:spLocks noEditPoints="1"/>
            </p:cNvSpPr>
            <p:nvPr/>
          </p:nvSpPr>
          <p:spPr bwMode="auto">
            <a:xfrm>
              <a:off x="7869871" y="4712712"/>
              <a:ext cx="85683" cy="6509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3"/>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4"/>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5"/>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6"/>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17"/>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18"/>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19"/>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0"/>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1"/>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2"/>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7" name="Freeform 23"/>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8" name="Freeform 24"/>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9" name="Freeform 25"/>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0" name="Freeform 26"/>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1" name="Freeform 27"/>
            <p:cNvSpPr>
              <a:spLocks/>
            </p:cNvSpPr>
            <p:nvPr/>
          </p:nvSpPr>
          <p:spPr bwMode="auto">
            <a:xfrm>
              <a:off x="7869871" y="4947677"/>
              <a:ext cx="85683" cy="7461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32" name="Rectangle 31"/>
          <p:cNvSpPr/>
          <p:nvPr/>
        </p:nvSpPr>
        <p:spPr>
          <a:xfrm>
            <a:off x="8810630" y="6284386"/>
            <a:ext cx="333375" cy="408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rgbClr val="99CC01"/>
          </a:solidFill>
          <a:latin typeface="+mj-lt"/>
          <a:ea typeface="+mj-ea"/>
          <a:cs typeface="+mj-cs"/>
        </a:defRPr>
      </a:lvl1pPr>
      <a:lvl2pPr algn="l" rtl="0" eaLnBrk="0" fontAlgn="base" hangingPunct="0">
        <a:spcBef>
          <a:spcPct val="0"/>
        </a:spcBef>
        <a:spcAft>
          <a:spcPct val="0"/>
        </a:spcAft>
        <a:defRPr sz="2800" b="1">
          <a:solidFill>
            <a:srgbClr val="99CC01"/>
          </a:solidFill>
          <a:latin typeface="Arial" charset="0"/>
        </a:defRPr>
      </a:lvl2pPr>
      <a:lvl3pPr algn="l" rtl="0" eaLnBrk="0" fontAlgn="base" hangingPunct="0">
        <a:spcBef>
          <a:spcPct val="0"/>
        </a:spcBef>
        <a:spcAft>
          <a:spcPct val="0"/>
        </a:spcAft>
        <a:defRPr sz="2800" b="1">
          <a:solidFill>
            <a:srgbClr val="99CC01"/>
          </a:solidFill>
          <a:latin typeface="Arial" charset="0"/>
        </a:defRPr>
      </a:lvl3pPr>
      <a:lvl4pPr algn="l" rtl="0" eaLnBrk="0" fontAlgn="base" hangingPunct="0">
        <a:spcBef>
          <a:spcPct val="0"/>
        </a:spcBef>
        <a:spcAft>
          <a:spcPct val="0"/>
        </a:spcAft>
        <a:defRPr sz="2800" b="1">
          <a:solidFill>
            <a:srgbClr val="99CC01"/>
          </a:solidFill>
          <a:latin typeface="Arial" charset="0"/>
        </a:defRPr>
      </a:lvl4pPr>
      <a:lvl5pPr algn="l" rtl="0" eaLnBrk="0" fontAlgn="base" hangingPunct="0">
        <a:spcBef>
          <a:spcPct val="0"/>
        </a:spcBef>
        <a:spcAft>
          <a:spcPct val="0"/>
        </a:spcAft>
        <a:defRPr sz="2800" b="1">
          <a:solidFill>
            <a:srgbClr val="99CC01"/>
          </a:solidFill>
          <a:latin typeface="Arial" charset="0"/>
        </a:defRPr>
      </a:lvl5pPr>
      <a:lvl6pPr marL="457200" algn="l" rtl="0" fontAlgn="base">
        <a:spcBef>
          <a:spcPct val="0"/>
        </a:spcBef>
        <a:spcAft>
          <a:spcPct val="0"/>
        </a:spcAft>
        <a:defRPr sz="2800" b="1">
          <a:solidFill>
            <a:srgbClr val="99CC01"/>
          </a:solidFill>
          <a:latin typeface="Arial" charset="0"/>
        </a:defRPr>
      </a:lvl6pPr>
      <a:lvl7pPr marL="914400" algn="l" rtl="0" fontAlgn="base">
        <a:spcBef>
          <a:spcPct val="0"/>
        </a:spcBef>
        <a:spcAft>
          <a:spcPct val="0"/>
        </a:spcAft>
        <a:defRPr sz="2800" b="1">
          <a:solidFill>
            <a:srgbClr val="99CC01"/>
          </a:solidFill>
          <a:latin typeface="Arial" charset="0"/>
        </a:defRPr>
      </a:lvl7pPr>
      <a:lvl8pPr marL="1371600" algn="l" rtl="0" fontAlgn="base">
        <a:spcBef>
          <a:spcPct val="0"/>
        </a:spcBef>
        <a:spcAft>
          <a:spcPct val="0"/>
        </a:spcAft>
        <a:defRPr sz="2800" b="1">
          <a:solidFill>
            <a:srgbClr val="99CC01"/>
          </a:solidFill>
          <a:latin typeface="Arial" charset="0"/>
        </a:defRPr>
      </a:lvl8pPr>
      <a:lvl9pPr marL="1828800" algn="l" rtl="0" fontAlgn="base">
        <a:spcBef>
          <a:spcPct val="0"/>
        </a:spcBef>
        <a:spcAft>
          <a:spcPct val="0"/>
        </a:spcAft>
        <a:defRPr sz="2800" b="1">
          <a:solidFill>
            <a:srgbClr val="99CC01"/>
          </a:solidFill>
          <a:latin typeface="Arial" charset="0"/>
        </a:defRPr>
      </a:lvl9pPr>
    </p:titleStyle>
    <p:bodyStyle>
      <a:lvl1pPr marL="271463" indent="-271463" algn="l" rtl="0" eaLnBrk="0" fontAlgn="base" hangingPunct="0">
        <a:spcBef>
          <a:spcPct val="20000"/>
        </a:spcBef>
        <a:spcAft>
          <a:spcPct val="0"/>
        </a:spcAft>
        <a:buBlip>
          <a:blip r:embed="rId15"/>
        </a:buBlip>
        <a:defRPr sz="2000" kern="1200">
          <a:solidFill>
            <a:schemeClr val="tx1"/>
          </a:solidFill>
          <a:latin typeface="+mn-lt"/>
          <a:ea typeface="+mn-ea"/>
          <a:cs typeface="+mn-cs"/>
        </a:defRPr>
      </a:lvl1pPr>
      <a:lvl2pPr marL="449263" indent="-177800" algn="l" rtl="0" eaLnBrk="0" fontAlgn="base" hangingPunct="0">
        <a:spcBef>
          <a:spcPct val="20000"/>
        </a:spcBef>
        <a:spcAft>
          <a:spcPct val="0"/>
        </a:spcAft>
        <a:buClr>
          <a:srgbClr val="7F7F7F"/>
        </a:buClr>
        <a:buFont typeface="Arial" charset="0"/>
        <a:buChar char="•"/>
        <a:defRPr lang="en-US" kern="1200" dirty="0">
          <a:solidFill>
            <a:srgbClr val="7F7F7F"/>
          </a:solidFill>
          <a:latin typeface="+mn-lt"/>
          <a:ea typeface="+mn-ea"/>
          <a:cs typeface="+mn-cs"/>
        </a:defRPr>
      </a:lvl2pPr>
      <a:lvl3pPr marL="6270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3pPr>
      <a:lvl4pPr marL="8048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4pPr>
      <a:lvl5pPr marL="982663" indent="-177800" algn="l" rtl="0" eaLnBrk="0" fontAlgn="base" hangingPunct="0">
        <a:spcBef>
          <a:spcPct val="20000"/>
        </a:spcBef>
        <a:spcAft>
          <a:spcPct val="0"/>
        </a:spcAft>
        <a:buClr>
          <a:srgbClr val="7F7F7F"/>
        </a:buClr>
        <a:buFont typeface="Arial" charset="0"/>
        <a:buChar char="•"/>
        <a:defRPr lang="en-GB" sz="1400" kern="1200" dirty="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7967" y="279402"/>
            <a:ext cx="8804275" cy="694267"/>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207967" y="1627719"/>
            <a:ext cx="8804275" cy="449791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9" name="Rectangle 8"/>
          <p:cNvSpPr/>
          <p:nvPr/>
        </p:nvSpPr>
        <p:spPr>
          <a:xfrm>
            <a:off x="0" y="6284386"/>
            <a:ext cx="7812088" cy="408516"/>
          </a:xfrm>
          <a:prstGeom prst="rect">
            <a:avLst/>
          </a:prstGeom>
          <a:gradFill flip="none" rotWithShape="1">
            <a:gsLst>
              <a:gs pos="0">
                <a:schemeClr val="bg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2" name="Group 3"/>
          <p:cNvGrpSpPr>
            <a:grpSpLocks/>
          </p:cNvGrpSpPr>
          <p:nvPr/>
        </p:nvGrpSpPr>
        <p:grpSpPr bwMode="auto">
          <a:xfrm>
            <a:off x="7867654" y="6028269"/>
            <a:ext cx="881063" cy="668867"/>
            <a:chOff x="7868284" y="4520611"/>
            <a:chExt cx="880632" cy="501683"/>
          </a:xfrm>
        </p:grpSpPr>
        <p:sp>
          <p:nvSpPr>
            <p:cNvPr id="11" name="Freeform 7"/>
            <p:cNvSpPr>
              <a:spLocks/>
            </p:cNvSpPr>
            <p:nvPr/>
          </p:nvSpPr>
          <p:spPr bwMode="auto">
            <a:xfrm>
              <a:off x="7985702" y="4707948"/>
              <a:ext cx="287197" cy="30482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8"/>
            <p:cNvSpPr>
              <a:spLocks noEditPoints="1"/>
            </p:cNvSpPr>
            <p:nvPr/>
          </p:nvSpPr>
          <p:spPr bwMode="auto">
            <a:xfrm>
              <a:off x="8298287" y="4707948"/>
              <a:ext cx="225315" cy="311170"/>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9"/>
            <p:cNvSpPr>
              <a:spLocks/>
            </p:cNvSpPr>
            <p:nvPr/>
          </p:nvSpPr>
          <p:spPr bwMode="auto">
            <a:xfrm>
              <a:off x="8522014" y="4701598"/>
              <a:ext cx="226902" cy="31752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0"/>
            <p:cNvSpPr>
              <a:spLocks noEditPoints="1"/>
            </p:cNvSpPr>
            <p:nvPr/>
          </p:nvSpPr>
          <p:spPr bwMode="auto">
            <a:xfrm>
              <a:off x="7868284" y="4866709"/>
              <a:ext cx="88857" cy="79380"/>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1"/>
            <p:cNvSpPr>
              <a:spLocks/>
            </p:cNvSpPr>
            <p:nvPr/>
          </p:nvSpPr>
          <p:spPr bwMode="auto">
            <a:xfrm>
              <a:off x="7869871" y="4790504"/>
              <a:ext cx="87269" cy="63504"/>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2"/>
            <p:cNvSpPr>
              <a:spLocks noEditPoints="1"/>
            </p:cNvSpPr>
            <p:nvPr/>
          </p:nvSpPr>
          <p:spPr bwMode="auto">
            <a:xfrm>
              <a:off x="7869871" y="4712712"/>
              <a:ext cx="85683" cy="6509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3"/>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4"/>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5"/>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6"/>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17"/>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18"/>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19"/>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0"/>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1"/>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2"/>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7" name="Freeform 23"/>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8" name="Freeform 24"/>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9" name="Freeform 25"/>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0" name="Freeform 26"/>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1" name="Freeform 27"/>
            <p:cNvSpPr>
              <a:spLocks/>
            </p:cNvSpPr>
            <p:nvPr/>
          </p:nvSpPr>
          <p:spPr bwMode="auto">
            <a:xfrm>
              <a:off x="7869871" y="4947677"/>
              <a:ext cx="85683" cy="7461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32" name="Rectangle 31"/>
          <p:cNvSpPr/>
          <p:nvPr/>
        </p:nvSpPr>
        <p:spPr>
          <a:xfrm>
            <a:off x="8810630" y="6284386"/>
            <a:ext cx="333375" cy="408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rgbClr val="99CC01"/>
          </a:solidFill>
          <a:latin typeface="+mj-lt"/>
          <a:ea typeface="+mj-ea"/>
          <a:cs typeface="+mj-cs"/>
        </a:defRPr>
      </a:lvl1pPr>
      <a:lvl2pPr algn="l" rtl="0" eaLnBrk="0" fontAlgn="base" hangingPunct="0">
        <a:spcBef>
          <a:spcPct val="0"/>
        </a:spcBef>
        <a:spcAft>
          <a:spcPct val="0"/>
        </a:spcAft>
        <a:defRPr sz="2800" b="1">
          <a:solidFill>
            <a:srgbClr val="99CC01"/>
          </a:solidFill>
          <a:latin typeface="Arial" charset="0"/>
        </a:defRPr>
      </a:lvl2pPr>
      <a:lvl3pPr algn="l" rtl="0" eaLnBrk="0" fontAlgn="base" hangingPunct="0">
        <a:spcBef>
          <a:spcPct val="0"/>
        </a:spcBef>
        <a:spcAft>
          <a:spcPct val="0"/>
        </a:spcAft>
        <a:defRPr sz="2800" b="1">
          <a:solidFill>
            <a:srgbClr val="99CC01"/>
          </a:solidFill>
          <a:latin typeface="Arial" charset="0"/>
        </a:defRPr>
      </a:lvl3pPr>
      <a:lvl4pPr algn="l" rtl="0" eaLnBrk="0" fontAlgn="base" hangingPunct="0">
        <a:spcBef>
          <a:spcPct val="0"/>
        </a:spcBef>
        <a:spcAft>
          <a:spcPct val="0"/>
        </a:spcAft>
        <a:defRPr sz="2800" b="1">
          <a:solidFill>
            <a:srgbClr val="99CC01"/>
          </a:solidFill>
          <a:latin typeface="Arial" charset="0"/>
        </a:defRPr>
      </a:lvl4pPr>
      <a:lvl5pPr algn="l" rtl="0" eaLnBrk="0" fontAlgn="base" hangingPunct="0">
        <a:spcBef>
          <a:spcPct val="0"/>
        </a:spcBef>
        <a:spcAft>
          <a:spcPct val="0"/>
        </a:spcAft>
        <a:defRPr sz="2800" b="1">
          <a:solidFill>
            <a:srgbClr val="99CC01"/>
          </a:solidFill>
          <a:latin typeface="Arial" charset="0"/>
        </a:defRPr>
      </a:lvl5pPr>
      <a:lvl6pPr marL="457200" algn="l" rtl="0" fontAlgn="base">
        <a:spcBef>
          <a:spcPct val="0"/>
        </a:spcBef>
        <a:spcAft>
          <a:spcPct val="0"/>
        </a:spcAft>
        <a:defRPr sz="2800" b="1">
          <a:solidFill>
            <a:srgbClr val="99CC01"/>
          </a:solidFill>
          <a:latin typeface="Arial" charset="0"/>
        </a:defRPr>
      </a:lvl6pPr>
      <a:lvl7pPr marL="914400" algn="l" rtl="0" fontAlgn="base">
        <a:spcBef>
          <a:spcPct val="0"/>
        </a:spcBef>
        <a:spcAft>
          <a:spcPct val="0"/>
        </a:spcAft>
        <a:defRPr sz="2800" b="1">
          <a:solidFill>
            <a:srgbClr val="99CC01"/>
          </a:solidFill>
          <a:latin typeface="Arial" charset="0"/>
        </a:defRPr>
      </a:lvl7pPr>
      <a:lvl8pPr marL="1371600" algn="l" rtl="0" fontAlgn="base">
        <a:spcBef>
          <a:spcPct val="0"/>
        </a:spcBef>
        <a:spcAft>
          <a:spcPct val="0"/>
        </a:spcAft>
        <a:defRPr sz="2800" b="1">
          <a:solidFill>
            <a:srgbClr val="99CC01"/>
          </a:solidFill>
          <a:latin typeface="Arial" charset="0"/>
        </a:defRPr>
      </a:lvl8pPr>
      <a:lvl9pPr marL="1828800" algn="l" rtl="0" fontAlgn="base">
        <a:spcBef>
          <a:spcPct val="0"/>
        </a:spcBef>
        <a:spcAft>
          <a:spcPct val="0"/>
        </a:spcAft>
        <a:defRPr sz="2800" b="1">
          <a:solidFill>
            <a:srgbClr val="99CC01"/>
          </a:solidFill>
          <a:latin typeface="Arial" charset="0"/>
        </a:defRPr>
      </a:lvl9pPr>
    </p:titleStyle>
    <p:bodyStyle>
      <a:lvl1pPr marL="271463" indent="-271463" algn="l" rtl="0" eaLnBrk="0" fontAlgn="base" hangingPunct="0">
        <a:spcBef>
          <a:spcPct val="20000"/>
        </a:spcBef>
        <a:spcAft>
          <a:spcPct val="0"/>
        </a:spcAft>
        <a:buBlip>
          <a:blip r:embed="rId14"/>
        </a:buBlip>
        <a:defRPr sz="2000" kern="1200">
          <a:solidFill>
            <a:schemeClr val="tx1"/>
          </a:solidFill>
          <a:latin typeface="+mn-lt"/>
          <a:ea typeface="+mn-ea"/>
          <a:cs typeface="+mn-cs"/>
        </a:defRPr>
      </a:lvl1pPr>
      <a:lvl2pPr marL="449263" indent="-177800" algn="l" rtl="0" eaLnBrk="0" fontAlgn="base" hangingPunct="0">
        <a:spcBef>
          <a:spcPct val="20000"/>
        </a:spcBef>
        <a:spcAft>
          <a:spcPct val="0"/>
        </a:spcAft>
        <a:buClr>
          <a:srgbClr val="7F7F7F"/>
        </a:buClr>
        <a:buFont typeface="Arial" charset="0"/>
        <a:buChar char="•"/>
        <a:defRPr lang="en-US" kern="1200" dirty="0">
          <a:solidFill>
            <a:srgbClr val="7F7F7F"/>
          </a:solidFill>
          <a:latin typeface="+mn-lt"/>
          <a:ea typeface="+mn-ea"/>
          <a:cs typeface="+mn-cs"/>
        </a:defRPr>
      </a:lvl2pPr>
      <a:lvl3pPr marL="6270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3pPr>
      <a:lvl4pPr marL="8048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4pPr>
      <a:lvl5pPr marL="982663" indent="-177800" algn="l" rtl="0" eaLnBrk="0" fontAlgn="base" hangingPunct="0">
        <a:spcBef>
          <a:spcPct val="20000"/>
        </a:spcBef>
        <a:spcAft>
          <a:spcPct val="0"/>
        </a:spcAft>
        <a:buClr>
          <a:srgbClr val="7F7F7F"/>
        </a:buClr>
        <a:buFont typeface="Arial" charset="0"/>
        <a:buChar char="•"/>
        <a:defRPr lang="en-GB" sz="1400" kern="1200" dirty="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7967" y="279402"/>
            <a:ext cx="8804275" cy="694267"/>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207967" y="1627719"/>
            <a:ext cx="8804275" cy="449791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9" name="Rectangle 8"/>
          <p:cNvSpPr/>
          <p:nvPr/>
        </p:nvSpPr>
        <p:spPr>
          <a:xfrm>
            <a:off x="0" y="6284386"/>
            <a:ext cx="7812088" cy="408516"/>
          </a:xfrm>
          <a:prstGeom prst="rect">
            <a:avLst/>
          </a:prstGeom>
          <a:gradFill flip="none" rotWithShape="1">
            <a:gsLst>
              <a:gs pos="0">
                <a:schemeClr val="bg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2" name="Group 3"/>
          <p:cNvGrpSpPr>
            <a:grpSpLocks/>
          </p:cNvGrpSpPr>
          <p:nvPr/>
        </p:nvGrpSpPr>
        <p:grpSpPr bwMode="auto">
          <a:xfrm>
            <a:off x="7867654" y="6028269"/>
            <a:ext cx="881063" cy="668867"/>
            <a:chOff x="7868284" y="4520611"/>
            <a:chExt cx="880632" cy="501683"/>
          </a:xfrm>
        </p:grpSpPr>
        <p:sp>
          <p:nvSpPr>
            <p:cNvPr id="11" name="Freeform 7"/>
            <p:cNvSpPr>
              <a:spLocks/>
            </p:cNvSpPr>
            <p:nvPr/>
          </p:nvSpPr>
          <p:spPr bwMode="auto">
            <a:xfrm>
              <a:off x="7985702" y="4707948"/>
              <a:ext cx="287197" cy="30482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8"/>
            <p:cNvSpPr>
              <a:spLocks noEditPoints="1"/>
            </p:cNvSpPr>
            <p:nvPr/>
          </p:nvSpPr>
          <p:spPr bwMode="auto">
            <a:xfrm>
              <a:off x="8298287" y="4707948"/>
              <a:ext cx="225315" cy="311170"/>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9"/>
            <p:cNvSpPr>
              <a:spLocks/>
            </p:cNvSpPr>
            <p:nvPr/>
          </p:nvSpPr>
          <p:spPr bwMode="auto">
            <a:xfrm>
              <a:off x="8522014" y="4701598"/>
              <a:ext cx="226902" cy="31752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0"/>
            <p:cNvSpPr>
              <a:spLocks noEditPoints="1"/>
            </p:cNvSpPr>
            <p:nvPr/>
          </p:nvSpPr>
          <p:spPr bwMode="auto">
            <a:xfrm>
              <a:off x="7868284" y="4866709"/>
              <a:ext cx="88857" cy="79380"/>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1"/>
            <p:cNvSpPr>
              <a:spLocks/>
            </p:cNvSpPr>
            <p:nvPr/>
          </p:nvSpPr>
          <p:spPr bwMode="auto">
            <a:xfrm>
              <a:off x="7869871" y="4790504"/>
              <a:ext cx="87269" cy="63504"/>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2"/>
            <p:cNvSpPr>
              <a:spLocks noEditPoints="1"/>
            </p:cNvSpPr>
            <p:nvPr/>
          </p:nvSpPr>
          <p:spPr bwMode="auto">
            <a:xfrm>
              <a:off x="7869871" y="4712712"/>
              <a:ext cx="85683" cy="6509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3"/>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4"/>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5"/>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6"/>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17"/>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18"/>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19"/>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0"/>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1"/>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2"/>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7" name="Freeform 23"/>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8" name="Freeform 24"/>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9" name="Freeform 25"/>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0" name="Freeform 26"/>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1" name="Freeform 27"/>
            <p:cNvSpPr>
              <a:spLocks/>
            </p:cNvSpPr>
            <p:nvPr/>
          </p:nvSpPr>
          <p:spPr bwMode="auto">
            <a:xfrm>
              <a:off x="7869871" y="4947677"/>
              <a:ext cx="85683" cy="7461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32" name="Rectangle 31"/>
          <p:cNvSpPr/>
          <p:nvPr/>
        </p:nvSpPr>
        <p:spPr>
          <a:xfrm>
            <a:off x="8810630" y="6284386"/>
            <a:ext cx="333375" cy="408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rgbClr val="99CC01"/>
          </a:solidFill>
          <a:latin typeface="+mj-lt"/>
          <a:ea typeface="+mj-ea"/>
          <a:cs typeface="+mj-cs"/>
        </a:defRPr>
      </a:lvl1pPr>
      <a:lvl2pPr algn="l" rtl="0" eaLnBrk="0" fontAlgn="base" hangingPunct="0">
        <a:spcBef>
          <a:spcPct val="0"/>
        </a:spcBef>
        <a:spcAft>
          <a:spcPct val="0"/>
        </a:spcAft>
        <a:defRPr sz="2800" b="1">
          <a:solidFill>
            <a:srgbClr val="99CC01"/>
          </a:solidFill>
          <a:latin typeface="Arial" charset="0"/>
        </a:defRPr>
      </a:lvl2pPr>
      <a:lvl3pPr algn="l" rtl="0" eaLnBrk="0" fontAlgn="base" hangingPunct="0">
        <a:spcBef>
          <a:spcPct val="0"/>
        </a:spcBef>
        <a:spcAft>
          <a:spcPct val="0"/>
        </a:spcAft>
        <a:defRPr sz="2800" b="1">
          <a:solidFill>
            <a:srgbClr val="99CC01"/>
          </a:solidFill>
          <a:latin typeface="Arial" charset="0"/>
        </a:defRPr>
      </a:lvl3pPr>
      <a:lvl4pPr algn="l" rtl="0" eaLnBrk="0" fontAlgn="base" hangingPunct="0">
        <a:spcBef>
          <a:spcPct val="0"/>
        </a:spcBef>
        <a:spcAft>
          <a:spcPct val="0"/>
        </a:spcAft>
        <a:defRPr sz="2800" b="1">
          <a:solidFill>
            <a:srgbClr val="99CC01"/>
          </a:solidFill>
          <a:latin typeface="Arial" charset="0"/>
        </a:defRPr>
      </a:lvl4pPr>
      <a:lvl5pPr algn="l" rtl="0" eaLnBrk="0" fontAlgn="base" hangingPunct="0">
        <a:spcBef>
          <a:spcPct val="0"/>
        </a:spcBef>
        <a:spcAft>
          <a:spcPct val="0"/>
        </a:spcAft>
        <a:defRPr sz="2800" b="1">
          <a:solidFill>
            <a:srgbClr val="99CC01"/>
          </a:solidFill>
          <a:latin typeface="Arial" charset="0"/>
        </a:defRPr>
      </a:lvl5pPr>
      <a:lvl6pPr marL="457200" algn="l" rtl="0" fontAlgn="base">
        <a:spcBef>
          <a:spcPct val="0"/>
        </a:spcBef>
        <a:spcAft>
          <a:spcPct val="0"/>
        </a:spcAft>
        <a:defRPr sz="2800" b="1">
          <a:solidFill>
            <a:srgbClr val="99CC01"/>
          </a:solidFill>
          <a:latin typeface="Arial" charset="0"/>
        </a:defRPr>
      </a:lvl6pPr>
      <a:lvl7pPr marL="914400" algn="l" rtl="0" fontAlgn="base">
        <a:spcBef>
          <a:spcPct val="0"/>
        </a:spcBef>
        <a:spcAft>
          <a:spcPct val="0"/>
        </a:spcAft>
        <a:defRPr sz="2800" b="1">
          <a:solidFill>
            <a:srgbClr val="99CC01"/>
          </a:solidFill>
          <a:latin typeface="Arial" charset="0"/>
        </a:defRPr>
      </a:lvl7pPr>
      <a:lvl8pPr marL="1371600" algn="l" rtl="0" fontAlgn="base">
        <a:spcBef>
          <a:spcPct val="0"/>
        </a:spcBef>
        <a:spcAft>
          <a:spcPct val="0"/>
        </a:spcAft>
        <a:defRPr sz="2800" b="1">
          <a:solidFill>
            <a:srgbClr val="99CC01"/>
          </a:solidFill>
          <a:latin typeface="Arial" charset="0"/>
        </a:defRPr>
      </a:lvl8pPr>
      <a:lvl9pPr marL="1828800" algn="l" rtl="0" fontAlgn="base">
        <a:spcBef>
          <a:spcPct val="0"/>
        </a:spcBef>
        <a:spcAft>
          <a:spcPct val="0"/>
        </a:spcAft>
        <a:defRPr sz="2800" b="1">
          <a:solidFill>
            <a:srgbClr val="99CC01"/>
          </a:solidFill>
          <a:latin typeface="Arial" charset="0"/>
        </a:defRPr>
      </a:lvl9pPr>
    </p:titleStyle>
    <p:bodyStyle>
      <a:lvl1pPr marL="271463" indent="-271463" algn="l" rtl="0" eaLnBrk="0" fontAlgn="base" hangingPunct="0">
        <a:spcBef>
          <a:spcPct val="20000"/>
        </a:spcBef>
        <a:spcAft>
          <a:spcPct val="0"/>
        </a:spcAft>
        <a:buBlip>
          <a:blip r:embed="rId14"/>
        </a:buBlip>
        <a:defRPr sz="2000" kern="1200">
          <a:solidFill>
            <a:schemeClr val="tx1"/>
          </a:solidFill>
          <a:latin typeface="+mn-lt"/>
          <a:ea typeface="+mn-ea"/>
          <a:cs typeface="+mn-cs"/>
        </a:defRPr>
      </a:lvl1pPr>
      <a:lvl2pPr marL="449263" indent="-177800" algn="l" rtl="0" eaLnBrk="0" fontAlgn="base" hangingPunct="0">
        <a:spcBef>
          <a:spcPct val="20000"/>
        </a:spcBef>
        <a:spcAft>
          <a:spcPct val="0"/>
        </a:spcAft>
        <a:buClr>
          <a:srgbClr val="7F7F7F"/>
        </a:buClr>
        <a:buFont typeface="Arial" charset="0"/>
        <a:buChar char="•"/>
        <a:defRPr lang="en-US" kern="1200" dirty="0">
          <a:solidFill>
            <a:srgbClr val="7F7F7F"/>
          </a:solidFill>
          <a:latin typeface="+mn-lt"/>
          <a:ea typeface="+mn-ea"/>
          <a:cs typeface="+mn-cs"/>
        </a:defRPr>
      </a:lvl2pPr>
      <a:lvl3pPr marL="6270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3pPr>
      <a:lvl4pPr marL="8048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4pPr>
      <a:lvl5pPr marL="982663" indent="-177800" algn="l" rtl="0" eaLnBrk="0" fontAlgn="base" hangingPunct="0">
        <a:spcBef>
          <a:spcPct val="20000"/>
        </a:spcBef>
        <a:spcAft>
          <a:spcPct val="0"/>
        </a:spcAft>
        <a:buClr>
          <a:srgbClr val="7F7F7F"/>
        </a:buClr>
        <a:buFont typeface="Arial" charset="0"/>
        <a:buChar char="•"/>
        <a:defRPr lang="en-GB" sz="1400" kern="1200" dirty="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7967" y="279402"/>
            <a:ext cx="8804275" cy="694267"/>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207967" y="1627719"/>
            <a:ext cx="8804275" cy="449791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9" name="Rectangle 8"/>
          <p:cNvSpPr/>
          <p:nvPr/>
        </p:nvSpPr>
        <p:spPr>
          <a:xfrm>
            <a:off x="0" y="6284386"/>
            <a:ext cx="7812088" cy="408516"/>
          </a:xfrm>
          <a:prstGeom prst="rect">
            <a:avLst/>
          </a:prstGeom>
          <a:gradFill flip="none" rotWithShape="1">
            <a:gsLst>
              <a:gs pos="0">
                <a:schemeClr val="bg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2" name="Group 3"/>
          <p:cNvGrpSpPr>
            <a:grpSpLocks/>
          </p:cNvGrpSpPr>
          <p:nvPr/>
        </p:nvGrpSpPr>
        <p:grpSpPr bwMode="auto">
          <a:xfrm>
            <a:off x="7867654" y="6028269"/>
            <a:ext cx="881063" cy="668867"/>
            <a:chOff x="7868284" y="4520611"/>
            <a:chExt cx="880632" cy="501683"/>
          </a:xfrm>
        </p:grpSpPr>
        <p:sp>
          <p:nvSpPr>
            <p:cNvPr id="11" name="Freeform 7"/>
            <p:cNvSpPr>
              <a:spLocks/>
            </p:cNvSpPr>
            <p:nvPr/>
          </p:nvSpPr>
          <p:spPr bwMode="auto">
            <a:xfrm>
              <a:off x="7985702" y="4707948"/>
              <a:ext cx="287197" cy="30482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8"/>
            <p:cNvSpPr>
              <a:spLocks noEditPoints="1"/>
            </p:cNvSpPr>
            <p:nvPr/>
          </p:nvSpPr>
          <p:spPr bwMode="auto">
            <a:xfrm>
              <a:off x="8298287" y="4707948"/>
              <a:ext cx="225315" cy="311170"/>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9"/>
            <p:cNvSpPr>
              <a:spLocks/>
            </p:cNvSpPr>
            <p:nvPr/>
          </p:nvSpPr>
          <p:spPr bwMode="auto">
            <a:xfrm>
              <a:off x="8522014" y="4701598"/>
              <a:ext cx="226902" cy="31752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0"/>
            <p:cNvSpPr>
              <a:spLocks noEditPoints="1"/>
            </p:cNvSpPr>
            <p:nvPr/>
          </p:nvSpPr>
          <p:spPr bwMode="auto">
            <a:xfrm>
              <a:off x="7868284" y="4866709"/>
              <a:ext cx="88857" cy="79380"/>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1"/>
            <p:cNvSpPr>
              <a:spLocks/>
            </p:cNvSpPr>
            <p:nvPr/>
          </p:nvSpPr>
          <p:spPr bwMode="auto">
            <a:xfrm>
              <a:off x="7869871" y="4790504"/>
              <a:ext cx="87269" cy="63504"/>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2"/>
            <p:cNvSpPr>
              <a:spLocks noEditPoints="1"/>
            </p:cNvSpPr>
            <p:nvPr/>
          </p:nvSpPr>
          <p:spPr bwMode="auto">
            <a:xfrm>
              <a:off x="7869871" y="4712712"/>
              <a:ext cx="85683" cy="6509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3"/>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4"/>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5"/>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6"/>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17"/>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18"/>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19"/>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0"/>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1"/>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2"/>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7" name="Freeform 23"/>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8" name="Freeform 24"/>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9" name="Freeform 25"/>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0" name="Freeform 26"/>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1" name="Freeform 27"/>
            <p:cNvSpPr>
              <a:spLocks/>
            </p:cNvSpPr>
            <p:nvPr/>
          </p:nvSpPr>
          <p:spPr bwMode="auto">
            <a:xfrm>
              <a:off x="7869871" y="4947677"/>
              <a:ext cx="85683" cy="7461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32" name="Rectangle 31"/>
          <p:cNvSpPr/>
          <p:nvPr/>
        </p:nvSpPr>
        <p:spPr>
          <a:xfrm>
            <a:off x="8810630" y="6284386"/>
            <a:ext cx="333375" cy="408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rgbClr val="99CC01"/>
          </a:solidFill>
          <a:latin typeface="+mj-lt"/>
          <a:ea typeface="+mj-ea"/>
          <a:cs typeface="+mj-cs"/>
        </a:defRPr>
      </a:lvl1pPr>
      <a:lvl2pPr algn="l" rtl="0" eaLnBrk="0" fontAlgn="base" hangingPunct="0">
        <a:spcBef>
          <a:spcPct val="0"/>
        </a:spcBef>
        <a:spcAft>
          <a:spcPct val="0"/>
        </a:spcAft>
        <a:defRPr sz="2800" b="1">
          <a:solidFill>
            <a:srgbClr val="99CC01"/>
          </a:solidFill>
          <a:latin typeface="Arial" charset="0"/>
        </a:defRPr>
      </a:lvl2pPr>
      <a:lvl3pPr algn="l" rtl="0" eaLnBrk="0" fontAlgn="base" hangingPunct="0">
        <a:spcBef>
          <a:spcPct val="0"/>
        </a:spcBef>
        <a:spcAft>
          <a:spcPct val="0"/>
        </a:spcAft>
        <a:defRPr sz="2800" b="1">
          <a:solidFill>
            <a:srgbClr val="99CC01"/>
          </a:solidFill>
          <a:latin typeface="Arial" charset="0"/>
        </a:defRPr>
      </a:lvl3pPr>
      <a:lvl4pPr algn="l" rtl="0" eaLnBrk="0" fontAlgn="base" hangingPunct="0">
        <a:spcBef>
          <a:spcPct val="0"/>
        </a:spcBef>
        <a:spcAft>
          <a:spcPct val="0"/>
        </a:spcAft>
        <a:defRPr sz="2800" b="1">
          <a:solidFill>
            <a:srgbClr val="99CC01"/>
          </a:solidFill>
          <a:latin typeface="Arial" charset="0"/>
        </a:defRPr>
      </a:lvl4pPr>
      <a:lvl5pPr algn="l" rtl="0" eaLnBrk="0" fontAlgn="base" hangingPunct="0">
        <a:spcBef>
          <a:spcPct val="0"/>
        </a:spcBef>
        <a:spcAft>
          <a:spcPct val="0"/>
        </a:spcAft>
        <a:defRPr sz="2800" b="1">
          <a:solidFill>
            <a:srgbClr val="99CC01"/>
          </a:solidFill>
          <a:latin typeface="Arial" charset="0"/>
        </a:defRPr>
      </a:lvl5pPr>
      <a:lvl6pPr marL="457200" algn="l" rtl="0" fontAlgn="base">
        <a:spcBef>
          <a:spcPct val="0"/>
        </a:spcBef>
        <a:spcAft>
          <a:spcPct val="0"/>
        </a:spcAft>
        <a:defRPr sz="2800" b="1">
          <a:solidFill>
            <a:srgbClr val="99CC01"/>
          </a:solidFill>
          <a:latin typeface="Arial" charset="0"/>
        </a:defRPr>
      </a:lvl6pPr>
      <a:lvl7pPr marL="914400" algn="l" rtl="0" fontAlgn="base">
        <a:spcBef>
          <a:spcPct val="0"/>
        </a:spcBef>
        <a:spcAft>
          <a:spcPct val="0"/>
        </a:spcAft>
        <a:defRPr sz="2800" b="1">
          <a:solidFill>
            <a:srgbClr val="99CC01"/>
          </a:solidFill>
          <a:latin typeface="Arial" charset="0"/>
        </a:defRPr>
      </a:lvl7pPr>
      <a:lvl8pPr marL="1371600" algn="l" rtl="0" fontAlgn="base">
        <a:spcBef>
          <a:spcPct val="0"/>
        </a:spcBef>
        <a:spcAft>
          <a:spcPct val="0"/>
        </a:spcAft>
        <a:defRPr sz="2800" b="1">
          <a:solidFill>
            <a:srgbClr val="99CC01"/>
          </a:solidFill>
          <a:latin typeface="Arial" charset="0"/>
        </a:defRPr>
      </a:lvl8pPr>
      <a:lvl9pPr marL="1828800" algn="l" rtl="0" fontAlgn="base">
        <a:spcBef>
          <a:spcPct val="0"/>
        </a:spcBef>
        <a:spcAft>
          <a:spcPct val="0"/>
        </a:spcAft>
        <a:defRPr sz="2800" b="1">
          <a:solidFill>
            <a:srgbClr val="99CC01"/>
          </a:solidFill>
          <a:latin typeface="Arial" charset="0"/>
        </a:defRPr>
      </a:lvl9pPr>
    </p:titleStyle>
    <p:bodyStyle>
      <a:lvl1pPr marL="271463" indent="-271463" algn="l" rtl="0" eaLnBrk="0" fontAlgn="base" hangingPunct="0">
        <a:spcBef>
          <a:spcPct val="20000"/>
        </a:spcBef>
        <a:spcAft>
          <a:spcPct val="0"/>
        </a:spcAft>
        <a:buBlip>
          <a:blip r:embed="rId15"/>
        </a:buBlip>
        <a:defRPr sz="2000" kern="1200">
          <a:solidFill>
            <a:schemeClr val="tx1"/>
          </a:solidFill>
          <a:latin typeface="+mn-lt"/>
          <a:ea typeface="+mn-ea"/>
          <a:cs typeface="+mn-cs"/>
        </a:defRPr>
      </a:lvl1pPr>
      <a:lvl2pPr marL="449263" indent="-177800" algn="l" rtl="0" eaLnBrk="0" fontAlgn="base" hangingPunct="0">
        <a:spcBef>
          <a:spcPct val="20000"/>
        </a:spcBef>
        <a:spcAft>
          <a:spcPct val="0"/>
        </a:spcAft>
        <a:buClr>
          <a:srgbClr val="7F7F7F"/>
        </a:buClr>
        <a:buFont typeface="Arial" charset="0"/>
        <a:buChar char="•"/>
        <a:defRPr lang="en-US" kern="1200" dirty="0">
          <a:solidFill>
            <a:srgbClr val="7F7F7F"/>
          </a:solidFill>
          <a:latin typeface="+mn-lt"/>
          <a:ea typeface="+mn-ea"/>
          <a:cs typeface="+mn-cs"/>
        </a:defRPr>
      </a:lvl2pPr>
      <a:lvl3pPr marL="6270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3pPr>
      <a:lvl4pPr marL="8048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4pPr>
      <a:lvl5pPr marL="982663" indent="-177800" algn="l" rtl="0" eaLnBrk="0" fontAlgn="base" hangingPunct="0">
        <a:spcBef>
          <a:spcPct val="20000"/>
        </a:spcBef>
        <a:spcAft>
          <a:spcPct val="0"/>
        </a:spcAft>
        <a:buClr>
          <a:srgbClr val="7F7F7F"/>
        </a:buClr>
        <a:buFont typeface="Arial" charset="0"/>
        <a:buChar char="•"/>
        <a:defRPr lang="en-GB" sz="1400" kern="1200" dirty="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7967" y="279402"/>
            <a:ext cx="8804275" cy="694267"/>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207967" y="1627719"/>
            <a:ext cx="8804275" cy="449791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9" name="Rectangle 8"/>
          <p:cNvSpPr/>
          <p:nvPr/>
        </p:nvSpPr>
        <p:spPr>
          <a:xfrm>
            <a:off x="0" y="6284386"/>
            <a:ext cx="7812088" cy="408516"/>
          </a:xfrm>
          <a:prstGeom prst="rect">
            <a:avLst/>
          </a:prstGeom>
          <a:gradFill flip="none" rotWithShape="1">
            <a:gsLst>
              <a:gs pos="0">
                <a:schemeClr val="bg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nvGrpSpPr>
          <p:cNvPr id="2" name="Group 3"/>
          <p:cNvGrpSpPr>
            <a:grpSpLocks/>
          </p:cNvGrpSpPr>
          <p:nvPr/>
        </p:nvGrpSpPr>
        <p:grpSpPr bwMode="auto">
          <a:xfrm>
            <a:off x="7867654" y="6028269"/>
            <a:ext cx="881063" cy="668867"/>
            <a:chOff x="7868284" y="4520611"/>
            <a:chExt cx="880632" cy="501683"/>
          </a:xfrm>
        </p:grpSpPr>
        <p:sp>
          <p:nvSpPr>
            <p:cNvPr id="11" name="Freeform 7"/>
            <p:cNvSpPr>
              <a:spLocks/>
            </p:cNvSpPr>
            <p:nvPr/>
          </p:nvSpPr>
          <p:spPr bwMode="auto">
            <a:xfrm>
              <a:off x="7985702" y="4707948"/>
              <a:ext cx="287197" cy="304820"/>
            </a:xfrm>
            <a:custGeom>
              <a:avLst/>
              <a:gdLst>
                <a:gd name="T0" fmla="*/ 78 w 1519"/>
                <a:gd name="T1" fmla="*/ 1 h 1615"/>
                <a:gd name="T2" fmla="*/ 85 w 1519"/>
                <a:gd name="T3" fmla="*/ 15 h 1615"/>
                <a:gd name="T4" fmla="*/ 102 w 1519"/>
                <a:gd name="T5" fmla="*/ 57 h 1615"/>
                <a:gd name="T6" fmla="*/ 130 w 1519"/>
                <a:gd name="T7" fmla="*/ 122 h 1615"/>
                <a:gd name="T8" fmla="*/ 168 w 1519"/>
                <a:gd name="T9" fmla="*/ 207 h 1615"/>
                <a:gd name="T10" fmla="*/ 212 w 1519"/>
                <a:gd name="T11" fmla="*/ 307 h 1615"/>
                <a:gd name="T12" fmla="*/ 262 w 1519"/>
                <a:gd name="T13" fmla="*/ 422 h 1615"/>
                <a:gd name="T14" fmla="*/ 317 w 1519"/>
                <a:gd name="T15" fmla="*/ 547 h 1615"/>
                <a:gd name="T16" fmla="*/ 374 w 1519"/>
                <a:gd name="T17" fmla="*/ 676 h 1615"/>
                <a:gd name="T18" fmla="*/ 432 w 1519"/>
                <a:gd name="T19" fmla="*/ 809 h 1615"/>
                <a:gd name="T20" fmla="*/ 490 w 1519"/>
                <a:gd name="T21" fmla="*/ 941 h 1615"/>
                <a:gd name="T22" fmla="*/ 545 w 1519"/>
                <a:gd name="T23" fmla="*/ 1069 h 1615"/>
                <a:gd name="T24" fmla="*/ 598 w 1519"/>
                <a:gd name="T25" fmla="*/ 1188 h 1615"/>
                <a:gd name="T26" fmla="*/ 646 w 1519"/>
                <a:gd name="T27" fmla="*/ 1297 h 1615"/>
                <a:gd name="T28" fmla="*/ 687 w 1519"/>
                <a:gd name="T29" fmla="*/ 1391 h 1615"/>
                <a:gd name="T30" fmla="*/ 720 w 1519"/>
                <a:gd name="T31" fmla="*/ 1466 h 1615"/>
                <a:gd name="T32" fmla="*/ 744 w 1519"/>
                <a:gd name="T33" fmla="*/ 1520 h 1615"/>
                <a:gd name="T34" fmla="*/ 757 w 1519"/>
                <a:gd name="T35" fmla="*/ 1548 h 1615"/>
                <a:gd name="T36" fmla="*/ 761 w 1519"/>
                <a:gd name="T37" fmla="*/ 1554 h 1615"/>
                <a:gd name="T38" fmla="*/ 1519 w 1519"/>
                <a:gd name="T39" fmla="*/ 0 h 1615"/>
                <a:gd name="T40" fmla="*/ 1471 w 1519"/>
                <a:gd name="T41" fmla="*/ 1615 h 1615"/>
                <a:gd name="T42" fmla="*/ 1470 w 1519"/>
                <a:gd name="T43" fmla="*/ 59 h 1615"/>
                <a:gd name="T44" fmla="*/ 1468 w 1519"/>
                <a:gd name="T45" fmla="*/ 62 h 1615"/>
                <a:gd name="T46" fmla="*/ 1456 w 1519"/>
                <a:gd name="T47" fmla="*/ 91 h 1615"/>
                <a:gd name="T48" fmla="*/ 1432 w 1519"/>
                <a:gd name="T49" fmla="*/ 144 h 1615"/>
                <a:gd name="T50" fmla="*/ 1399 w 1519"/>
                <a:gd name="T51" fmla="*/ 220 h 1615"/>
                <a:gd name="T52" fmla="*/ 1358 w 1519"/>
                <a:gd name="T53" fmla="*/ 315 h 1615"/>
                <a:gd name="T54" fmla="*/ 1310 w 1519"/>
                <a:gd name="T55" fmla="*/ 422 h 1615"/>
                <a:gd name="T56" fmla="*/ 1257 w 1519"/>
                <a:gd name="T57" fmla="*/ 543 h 1615"/>
                <a:gd name="T58" fmla="*/ 1200 w 1519"/>
                <a:gd name="T59" fmla="*/ 670 h 1615"/>
                <a:gd name="T60" fmla="*/ 1142 w 1519"/>
                <a:gd name="T61" fmla="*/ 802 h 1615"/>
                <a:gd name="T62" fmla="*/ 1084 w 1519"/>
                <a:gd name="T63" fmla="*/ 935 h 1615"/>
                <a:gd name="T64" fmla="*/ 1026 w 1519"/>
                <a:gd name="T65" fmla="*/ 1066 h 1615"/>
                <a:gd name="T66" fmla="*/ 972 w 1519"/>
                <a:gd name="T67" fmla="*/ 1191 h 1615"/>
                <a:gd name="T68" fmla="*/ 921 w 1519"/>
                <a:gd name="T69" fmla="*/ 1306 h 1615"/>
                <a:gd name="T70" fmla="*/ 876 w 1519"/>
                <a:gd name="T71" fmla="*/ 1408 h 1615"/>
                <a:gd name="T72" fmla="*/ 839 w 1519"/>
                <a:gd name="T73" fmla="*/ 1493 h 1615"/>
                <a:gd name="T74" fmla="*/ 811 w 1519"/>
                <a:gd name="T75" fmla="*/ 1558 h 1615"/>
                <a:gd name="T76" fmla="*/ 792 w 1519"/>
                <a:gd name="T77" fmla="*/ 1599 h 1615"/>
                <a:gd name="T78" fmla="*/ 785 w 1519"/>
                <a:gd name="T79" fmla="*/ 1615 h 1615"/>
                <a:gd name="T80" fmla="*/ 733 w 1519"/>
                <a:gd name="T81" fmla="*/ 1609 h 1615"/>
                <a:gd name="T82" fmla="*/ 720 w 1519"/>
                <a:gd name="T83" fmla="*/ 1581 h 1615"/>
                <a:gd name="T84" fmla="*/ 696 w 1519"/>
                <a:gd name="T85" fmla="*/ 1527 h 1615"/>
                <a:gd name="T86" fmla="*/ 663 w 1519"/>
                <a:gd name="T87" fmla="*/ 1452 h 1615"/>
                <a:gd name="T88" fmla="*/ 622 w 1519"/>
                <a:gd name="T89" fmla="*/ 1358 h 1615"/>
                <a:gd name="T90" fmla="*/ 574 w 1519"/>
                <a:gd name="T91" fmla="*/ 1250 h 1615"/>
                <a:gd name="T92" fmla="*/ 521 w 1519"/>
                <a:gd name="T93" fmla="*/ 1130 h 1615"/>
                <a:gd name="T94" fmla="*/ 465 w 1519"/>
                <a:gd name="T95" fmla="*/ 1002 h 1615"/>
                <a:gd name="T96" fmla="*/ 408 w 1519"/>
                <a:gd name="T97" fmla="*/ 870 h 1615"/>
                <a:gd name="T98" fmla="*/ 348 w 1519"/>
                <a:gd name="T99" fmla="*/ 737 h 1615"/>
                <a:gd name="T100" fmla="*/ 292 w 1519"/>
                <a:gd name="T101" fmla="*/ 608 h 1615"/>
                <a:gd name="T102" fmla="*/ 238 w 1519"/>
                <a:gd name="T103" fmla="*/ 483 h 1615"/>
                <a:gd name="T104" fmla="*/ 187 w 1519"/>
                <a:gd name="T105" fmla="*/ 368 h 1615"/>
                <a:gd name="T106" fmla="*/ 143 w 1519"/>
                <a:gd name="T107" fmla="*/ 266 h 1615"/>
                <a:gd name="T108" fmla="*/ 105 w 1519"/>
                <a:gd name="T109" fmla="*/ 181 h 1615"/>
                <a:gd name="T110" fmla="*/ 76 w 1519"/>
                <a:gd name="T111" fmla="*/ 116 h 1615"/>
                <a:gd name="T112" fmla="*/ 58 w 1519"/>
                <a:gd name="T113" fmla="*/ 75 h 1615"/>
                <a:gd name="T114" fmla="*/ 52 w 1519"/>
                <a:gd name="T115" fmla="*/ 59 h 1615"/>
                <a:gd name="T116" fmla="*/ 48 w 1519"/>
                <a:gd name="T117" fmla="*/ 1615 h 1615"/>
                <a:gd name="T118" fmla="*/ 0 w 1519"/>
                <a:gd name="T119"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1615">
                  <a:moveTo>
                    <a:pt x="0" y="0"/>
                  </a:moveTo>
                  <a:lnTo>
                    <a:pt x="78" y="1"/>
                  </a:lnTo>
                  <a:lnTo>
                    <a:pt x="79" y="4"/>
                  </a:lnTo>
                  <a:lnTo>
                    <a:pt x="85" y="15"/>
                  </a:lnTo>
                  <a:lnTo>
                    <a:pt x="92" y="32"/>
                  </a:lnTo>
                  <a:lnTo>
                    <a:pt x="102" y="57"/>
                  </a:lnTo>
                  <a:lnTo>
                    <a:pt x="116" y="86"/>
                  </a:lnTo>
                  <a:lnTo>
                    <a:pt x="130" y="122"/>
                  </a:lnTo>
                  <a:lnTo>
                    <a:pt x="148" y="161"/>
                  </a:lnTo>
                  <a:lnTo>
                    <a:pt x="168" y="207"/>
                  </a:lnTo>
                  <a:lnTo>
                    <a:pt x="190" y="255"/>
                  </a:lnTo>
                  <a:lnTo>
                    <a:pt x="212" y="307"/>
                  </a:lnTo>
                  <a:lnTo>
                    <a:pt x="236" y="364"/>
                  </a:lnTo>
                  <a:lnTo>
                    <a:pt x="262" y="422"/>
                  </a:lnTo>
                  <a:lnTo>
                    <a:pt x="289" y="483"/>
                  </a:lnTo>
                  <a:lnTo>
                    <a:pt x="317" y="547"/>
                  </a:lnTo>
                  <a:lnTo>
                    <a:pt x="346" y="611"/>
                  </a:lnTo>
                  <a:lnTo>
                    <a:pt x="374" y="676"/>
                  </a:lnTo>
                  <a:lnTo>
                    <a:pt x="404" y="743"/>
                  </a:lnTo>
                  <a:lnTo>
                    <a:pt x="432" y="809"/>
                  </a:lnTo>
                  <a:lnTo>
                    <a:pt x="462" y="876"/>
                  </a:lnTo>
                  <a:lnTo>
                    <a:pt x="490" y="941"/>
                  </a:lnTo>
                  <a:lnTo>
                    <a:pt x="519" y="1005"/>
                  </a:lnTo>
                  <a:lnTo>
                    <a:pt x="545" y="1069"/>
                  </a:lnTo>
                  <a:lnTo>
                    <a:pt x="572" y="1130"/>
                  </a:lnTo>
                  <a:lnTo>
                    <a:pt x="598" y="1188"/>
                  </a:lnTo>
                  <a:lnTo>
                    <a:pt x="623" y="1245"/>
                  </a:lnTo>
                  <a:lnTo>
                    <a:pt x="646" y="1297"/>
                  </a:lnTo>
                  <a:lnTo>
                    <a:pt x="667" y="1345"/>
                  </a:lnTo>
                  <a:lnTo>
                    <a:pt x="687" y="1391"/>
                  </a:lnTo>
                  <a:lnTo>
                    <a:pt x="704" y="1430"/>
                  </a:lnTo>
                  <a:lnTo>
                    <a:pt x="720" y="1466"/>
                  </a:lnTo>
                  <a:lnTo>
                    <a:pt x="733" y="1495"/>
                  </a:lnTo>
                  <a:lnTo>
                    <a:pt x="744" y="1520"/>
                  </a:lnTo>
                  <a:lnTo>
                    <a:pt x="751" y="1538"/>
                  </a:lnTo>
                  <a:lnTo>
                    <a:pt x="757" y="1548"/>
                  </a:lnTo>
                  <a:lnTo>
                    <a:pt x="758" y="1552"/>
                  </a:lnTo>
                  <a:lnTo>
                    <a:pt x="761" y="1554"/>
                  </a:lnTo>
                  <a:lnTo>
                    <a:pt x="1443" y="0"/>
                  </a:lnTo>
                  <a:lnTo>
                    <a:pt x="1519" y="0"/>
                  </a:lnTo>
                  <a:lnTo>
                    <a:pt x="1519" y="1615"/>
                  </a:lnTo>
                  <a:lnTo>
                    <a:pt x="1471" y="1615"/>
                  </a:lnTo>
                  <a:lnTo>
                    <a:pt x="1471" y="59"/>
                  </a:lnTo>
                  <a:lnTo>
                    <a:pt x="1470" y="59"/>
                  </a:lnTo>
                  <a:lnTo>
                    <a:pt x="1470" y="58"/>
                  </a:lnTo>
                  <a:lnTo>
                    <a:pt x="1468" y="62"/>
                  </a:lnTo>
                  <a:lnTo>
                    <a:pt x="1464" y="74"/>
                  </a:lnTo>
                  <a:lnTo>
                    <a:pt x="1456" y="91"/>
                  </a:lnTo>
                  <a:lnTo>
                    <a:pt x="1446" y="115"/>
                  </a:lnTo>
                  <a:lnTo>
                    <a:pt x="1432" y="144"/>
                  </a:lnTo>
                  <a:lnTo>
                    <a:pt x="1416" y="180"/>
                  </a:lnTo>
                  <a:lnTo>
                    <a:pt x="1399" y="220"/>
                  </a:lnTo>
                  <a:lnTo>
                    <a:pt x="1379" y="265"/>
                  </a:lnTo>
                  <a:lnTo>
                    <a:pt x="1358" y="315"/>
                  </a:lnTo>
                  <a:lnTo>
                    <a:pt x="1334" y="367"/>
                  </a:lnTo>
                  <a:lnTo>
                    <a:pt x="1310" y="422"/>
                  </a:lnTo>
                  <a:lnTo>
                    <a:pt x="1284" y="482"/>
                  </a:lnTo>
                  <a:lnTo>
                    <a:pt x="1257" y="543"/>
                  </a:lnTo>
                  <a:lnTo>
                    <a:pt x="1229" y="605"/>
                  </a:lnTo>
                  <a:lnTo>
                    <a:pt x="1200" y="670"/>
                  </a:lnTo>
                  <a:lnTo>
                    <a:pt x="1172" y="736"/>
                  </a:lnTo>
                  <a:lnTo>
                    <a:pt x="1142" y="802"/>
                  </a:lnTo>
                  <a:lnTo>
                    <a:pt x="1114" y="869"/>
                  </a:lnTo>
                  <a:lnTo>
                    <a:pt x="1084" y="935"/>
                  </a:lnTo>
                  <a:lnTo>
                    <a:pt x="1054" y="1002"/>
                  </a:lnTo>
                  <a:lnTo>
                    <a:pt x="1026" y="1066"/>
                  </a:lnTo>
                  <a:lnTo>
                    <a:pt x="999" y="1130"/>
                  </a:lnTo>
                  <a:lnTo>
                    <a:pt x="972" y="1191"/>
                  </a:lnTo>
                  <a:lnTo>
                    <a:pt x="945" y="1249"/>
                  </a:lnTo>
                  <a:lnTo>
                    <a:pt x="921" y="1306"/>
                  </a:lnTo>
                  <a:lnTo>
                    <a:pt x="898" y="1358"/>
                  </a:lnTo>
                  <a:lnTo>
                    <a:pt x="876" y="1408"/>
                  </a:lnTo>
                  <a:lnTo>
                    <a:pt x="856" y="1452"/>
                  </a:lnTo>
                  <a:lnTo>
                    <a:pt x="839" y="1493"/>
                  </a:lnTo>
                  <a:lnTo>
                    <a:pt x="823" y="1528"/>
                  </a:lnTo>
                  <a:lnTo>
                    <a:pt x="811" y="1558"/>
                  </a:lnTo>
                  <a:lnTo>
                    <a:pt x="799" y="1582"/>
                  </a:lnTo>
                  <a:lnTo>
                    <a:pt x="792" y="1599"/>
                  </a:lnTo>
                  <a:lnTo>
                    <a:pt x="786" y="1610"/>
                  </a:lnTo>
                  <a:lnTo>
                    <a:pt x="785" y="1615"/>
                  </a:lnTo>
                  <a:lnTo>
                    <a:pt x="734" y="1613"/>
                  </a:lnTo>
                  <a:lnTo>
                    <a:pt x="733" y="1609"/>
                  </a:lnTo>
                  <a:lnTo>
                    <a:pt x="727" y="1599"/>
                  </a:lnTo>
                  <a:lnTo>
                    <a:pt x="720" y="1581"/>
                  </a:lnTo>
                  <a:lnTo>
                    <a:pt x="708" y="1556"/>
                  </a:lnTo>
                  <a:lnTo>
                    <a:pt x="696" y="1527"/>
                  </a:lnTo>
                  <a:lnTo>
                    <a:pt x="680" y="1493"/>
                  </a:lnTo>
                  <a:lnTo>
                    <a:pt x="663" y="1452"/>
                  </a:lnTo>
                  <a:lnTo>
                    <a:pt x="643" y="1408"/>
                  </a:lnTo>
                  <a:lnTo>
                    <a:pt x="622" y="1358"/>
                  </a:lnTo>
                  <a:lnTo>
                    <a:pt x="598" y="1306"/>
                  </a:lnTo>
                  <a:lnTo>
                    <a:pt x="574" y="1250"/>
                  </a:lnTo>
                  <a:lnTo>
                    <a:pt x="548" y="1191"/>
                  </a:lnTo>
                  <a:lnTo>
                    <a:pt x="521" y="1130"/>
                  </a:lnTo>
                  <a:lnTo>
                    <a:pt x="493" y="1067"/>
                  </a:lnTo>
                  <a:lnTo>
                    <a:pt x="465" y="1002"/>
                  </a:lnTo>
                  <a:lnTo>
                    <a:pt x="436" y="937"/>
                  </a:lnTo>
                  <a:lnTo>
                    <a:pt x="408" y="870"/>
                  </a:lnTo>
                  <a:lnTo>
                    <a:pt x="378" y="804"/>
                  </a:lnTo>
                  <a:lnTo>
                    <a:pt x="348" y="737"/>
                  </a:lnTo>
                  <a:lnTo>
                    <a:pt x="320" y="672"/>
                  </a:lnTo>
                  <a:lnTo>
                    <a:pt x="292" y="608"/>
                  </a:lnTo>
                  <a:lnTo>
                    <a:pt x="263" y="544"/>
                  </a:lnTo>
                  <a:lnTo>
                    <a:pt x="238" y="483"/>
                  </a:lnTo>
                  <a:lnTo>
                    <a:pt x="211" y="424"/>
                  </a:lnTo>
                  <a:lnTo>
                    <a:pt x="187" y="368"/>
                  </a:lnTo>
                  <a:lnTo>
                    <a:pt x="164" y="316"/>
                  </a:lnTo>
                  <a:lnTo>
                    <a:pt x="143" y="266"/>
                  </a:lnTo>
                  <a:lnTo>
                    <a:pt x="123" y="222"/>
                  </a:lnTo>
                  <a:lnTo>
                    <a:pt x="105" y="181"/>
                  </a:lnTo>
                  <a:lnTo>
                    <a:pt x="89" y="146"/>
                  </a:lnTo>
                  <a:lnTo>
                    <a:pt x="76" y="116"/>
                  </a:lnTo>
                  <a:lnTo>
                    <a:pt x="66" y="92"/>
                  </a:lnTo>
                  <a:lnTo>
                    <a:pt x="58" y="75"/>
                  </a:lnTo>
                  <a:lnTo>
                    <a:pt x="53" y="64"/>
                  </a:lnTo>
                  <a:lnTo>
                    <a:pt x="52" y="59"/>
                  </a:lnTo>
                  <a:lnTo>
                    <a:pt x="48" y="59"/>
                  </a:lnTo>
                  <a:lnTo>
                    <a:pt x="48" y="1615"/>
                  </a:lnTo>
                  <a:lnTo>
                    <a:pt x="0" y="1615"/>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2" name="Freeform 8"/>
            <p:cNvSpPr>
              <a:spLocks noEditPoints="1"/>
            </p:cNvSpPr>
            <p:nvPr/>
          </p:nvSpPr>
          <p:spPr bwMode="auto">
            <a:xfrm>
              <a:off x="8298287" y="4707948"/>
              <a:ext cx="225315" cy="311170"/>
            </a:xfrm>
            <a:custGeom>
              <a:avLst/>
              <a:gdLst>
                <a:gd name="T0" fmla="*/ 434 w 1195"/>
                <a:gd name="T1" fmla="*/ 780 h 1653"/>
                <a:gd name="T2" fmla="*/ 301 w 1195"/>
                <a:gd name="T3" fmla="*/ 865 h 1653"/>
                <a:gd name="T4" fmla="*/ 124 w 1195"/>
                <a:gd name="T5" fmla="*/ 1026 h 1653"/>
                <a:gd name="T6" fmla="*/ 49 w 1195"/>
                <a:gd name="T7" fmla="*/ 1252 h 1653"/>
                <a:gd name="T8" fmla="*/ 128 w 1195"/>
                <a:gd name="T9" fmla="*/ 1470 h 1653"/>
                <a:gd name="T10" fmla="*/ 321 w 1195"/>
                <a:gd name="T11" fmla="*/ 1585 h 1653"/>
                <a:gd name="T12" fmla="*/ 567 w 1195"/>
                <a:gd name="T13" fmla="*/ 1593 h 1653"/>
                <a:gd name="T14" fmla="*/ 766 w 1195"/>
                <a:gd name="T15" fmla="*/ 1495 h 1653"/>
                <a:gd name="T16" fmla="*/ 886 w 1195"/>
                <a:gd name="T17" fmla="*/ 1347 h 1653"/>
                <a:gd name="T18" fmla="*/ 868 w 1195"/>
                <a:gd name="T19" fmla="*/ 1271 h 1653"/>
                <a:gd name="T20" fmla="*/ 753 w 1195"/>
                <a:gd name="T21" fmla="*/ 1128 h 1653"/>
                <a:gd name="T22" fmla="*/ 611 w 1195"/>
                <a:gd name="T23" fmla="*/ 951 h 1653"/>
                <a:gd name="T24" fmla="*/ 498 w 1195"/>
                <a:gd name="T25" fmla="*/ 806 h 1653"/>
                <a:gd name="T26" fmla="*/ 528 w 1195"/>
                <a:gd name="T27" fmla="*/ 48 h 1653"/>
                <a:gd name="T28" fmla="*/ 321 w 1195"/>
                <a:gd name="T29" fmla="*/ 118 h 1653"/>
                <a:gd name="T30" fmla="*/ 241 w 1195"/>
                <a:gd name="T31" fmla="*/ 298 h 1653"/>
                <a:gd name="T32" fmla="*/ 287 w 1195"/>
                <a:gd name="T33" fmla="*/ 441 h 1653"/>
                <a:gd name="T34" fmla="*/ 431 w 1195"/>
                <a:gd name="T35" fmla="*/ 645 h 1653"/>
                <a:gd name="T36" fmla="*/ 501 w 1195"/>
                <a:gd name="T37" fmla="*/ 680 h 1653"/>
                <a:gd name="T38" fmla="*/ 640 w 1195"/>
                <a:gd name="T39" fmla="*/ 581 h 1653"/>
                <a:gd name="T40" fmla="*/ 779 w 1195"/>
                <a:gd name="T41" fmla="*/ 421 h 1653"/>
                <a:gd name="T42" fmla="*/ 794 w 1195"/>
                <a:gd name="T43" fmla="*/ 220 h 1653"/>
                <a:gd name="T44" fmla="*/ 671 w 1195"/>
                <a:gd name="T45" fmla="*/ 82 h 1653"/>
                <a:gd name="T46" fmla="*/ 525 w 1195"/>
                <a:gd name="T47" fmla="*/ 0 h 1653"/>
                <a:gd name="T48" fmla="*/ 746 w 1195"/>
                <a:gd name="T49" fmla="*/ 71 h 1653"/>
                <a:gd name="T50" fmla="*/ 852 w 1195"/>
                <a:gd name="T51" fmla="*/ 255 h 1653"/>
                <a:gd name="T52" fmla="*/ 810 w 1195"/>
                <a:gd name="T53" fmla="*/ 463 h 1653"/>
                <a:gd name="T54" fmla="*/ 667 w 1195"/>
                <a:gd name="T55" fmla="*/ 617 h 1653"/>
                <a:gd name="T56" fmla="*/ 553 w 1195"/>
                <a:gd name="T57" fmla="*/ 699 h 1653"/>
                <a:gd name="T58" fmla="*/ 505 w 1195"/>
                <a:gd name="T59" fmla="*/ 733 h 1653"/>
                <a:gd name="T60" fmla="*/ 536 w 1195"/>
                <a:gd name="T61" fmla="*/ 778 h 1653"/>
                <a:gd name="T62" fmla="*/ 645 w 1195"/>
                <a:gd name="T63" fmla="*/ 916 h 1653"/>
                <a:gd name="T64" fmla="*/ 780 w 1195"/>
                <a:gd name="T65" fmla="*/ 1087 h 1653"/>
                <a:gd name="T66" fmla="*/ 889 w 1195"/>
                <a:gd name="T67" fmla="*/ 1225 h 1653"/>
                <a:gd name="T68" fmla="*/ 937 w 1195"/>
                <a:gd name="T69" fmla="*/ 1235 h 1653"/>
                <a:gd name="T70" fmla="*/ 1024 w 1195"/>
                <a:gd name="T71" fmla="*/ 1039 h 1653"/>
                <a:gd name="T72" fmla="*/ 974 w 1195"/>
                <a:gd name="T73" fmla="*/ 1271 h 1653"/>
                <a:gd name="T74" fmla="*/ 1130 w 1195"/>
                <a:gd name="T75" fmla="*/ 1610 h 1653"/>
                <a:gd name="T76" fmla="*/ 1071 w 1195"/>
                <a:gd name="T77" fmla="*/ 1534 h 1653"/>
                <a:gd name="T78" fmla="*/ 981 w 1195"/>
                <a:gd name="T79" fmla="*/ 1420 h 1653"/>
                <a:gd name="T80" fmla="*/ 933 w 1195"/>
                <a:gd name="T81" fmla="*/ 1361 h 1653"/>
                <a:gd name="T82" fmla="*/ 816 w 1195"/>
                <a:gd name="T83" fmla="*/ 1515 h 1653"/>
                <a:gd name="T84" fmla="*/ 621 w 1195"/>
                <a:gd name="T85" fmla="*/ 1629 h 1653"/>
                <a:gd name="T86" fmla="*/ 365 w 1195"/>
                <a:gd name="T87" fmla="*/ 1643 h 1653"/>
                <a:gd name="T88" fmla="*/ 145 w 1195"/>
                <a:gd name="T89" fmla="*/ 1547 h 1653"/>
                <a:gd name="T90" fmla="*/ 13 w 1195"/>
                <a:gd name="T91" fmla="*/ 1352 h 1653"/>
                <a:gd name="T92" fmla="*/ 30 w 1195"/>
                <a:gd name="T93" fmla="*/ 1100 h 1653"/>
                <a:gd name="T94" fmla="*/ 179 w 1195"/>
                <a:gd name="T95" fmla="*/ 901 h 1653"/>
                <a:gd name="T96" fmla="*/ 385 w 1195"/>
                <a:gd name="T97" fmla="*/ 754 h 1653"/>
                <a:gd name="T98" fmla="*/ 431 w 1195"/>
                <a:gd name="T99" fmla="*/ 724 h 1653"/>
                <a:gd name="T100" fmla="*/ 404 w 1195"/>
                <a:gd name="T101" fmla="*/ 686 h 1653"/>
                <a:gd name="T102" fmla="*/ 366 w 1195"/>
                <a:gd name="T103" fmla="*/ 636 h 1653"/>
                <a:gd name="T104" fmla="*/ 227 w 1195"/>
                <a:gd name="T105" fmla="*/ 432 h 1653"/>
                <a:gd name="T106" fmla="*/ 206 w 1195"/>
                <a:gd name="T107" fmla="*/ 214 h 1653"/>
                <a:gd name="T108" fmla="*/ 314 w 1195"/>
                <a:gd name="T109" fmla="*/ 62 h 1653"/>
                <a:gd name="T110" fmla="*/ 488 w 1195"/>
                <a:gd name="T111" fmla="*/ 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5" h="1653">
                  <a:moveTo>
                    <a:pt x="461" y="761"/>
                  </a:moveTo>
                  <a:lnTo>
                    <a:pt x="458" y="764"/>
                  </a:lnTo>
                  <a:lnTo>
                    <a:pt x="451" y="768"/>
                  </a:lnTo>
                  <a:lnTo>
                    <a:pt x="443" y="774"/>
                  </a:lnTo>
                  <a:lnTo>
                    <a:pt x="434" y="780"/>
                  </a:lnTo>
                  <a:lnTo>
                    <a:pt x="427" y="782"/>
                  </a:lnTo>
                  <a:lnTo>
                    <a:pt x="424" y="785"/>
                  </a:lnTo>
                  <a:lnTo>
                    <a:pt x="383" y="811"/>
                  </a:lnTo>
                  <a:lnTo>
                    <a:pt x="342" y="836"/>
                  </a:lnTo>
                  <a:lnTo>
                    <a:pt x="301" y="865"/>
                  </a:lnTo>
                  <a:lnTo>
                    <a:pt x="261" y="893"/>
                  </a:lnTo>
                  <a:lnTo>
                    <a:pt x="223" y="923"/>
                  </a:lnTo>
                  <a:lnTo>
                    <a:pt x="187" y="955"/>
                  </a:lnTo>
                  <a:lnTo>
                    <a:pt x="153" y="989"/>
                  </a:lnTo>
                  <a:lnTo>
                    <a:pt x="124" y="1026"/>
                  </a:lnTo>
                  <a:lnTo>
                    <a:pt x="98" y="1065"/>
                  </a:lnTo>
                  <a:lnTo>
                    <a:pt x="77" y="1107"/>
                  </a:lnTo>
                  <a:lnTo>
                    <a:pt x="61" y="1151"/>
                  </a:lnTo>
                  <a:lnTo>
                    <a:pt x="51" y="1199"/>
                  </a:lnTo>
                  <a:lnTo>
                    <a:pt x="49" y="1252"/>
                  </a:lnTo>
                  <a:lnTo>
                    <a:pt x="51" y="1303"/>
                  </a:lnTo>
                  <a:lnTo>
                    <a:pt x="61" y="1351"/>
                  </a:lnTo>
                  <a:lnTo>
                    <a:pt x="78" y="1395"/>
                  </a:lnTo>
                  <a:lnTo>
                    <a:pt x="101" y="1433"/>
                  </a:lnTo>
                  <a:lnTo>
                    <a:pt x="128" y="1470"/>
                  </a:lnTo>
                  <a:lnTo>
                    <a:pt x="161" y="1501"/>
                  </a:lnTo>
                  <a:lnTo>
                    <a:pt x="196" y="1528"/>
                  </a:lnTo>
                  <a:lnTo>
                    <a:pt x="236" y="1551"/>
                  </a:lnTo>
                  <a:lnTo>
                    <a:pt x="277" y="1571"/>
                  </a:lnTo>
                  <a:lnTo>
                    <a:pt x="321" y="1585"/>
                  </a:lnTo>
                  <a:lnTo>
                    <a:pt x="368" y="1596"/>
                  </a:lnTo>
                  <a:lnTo>
                    <a:pt x="414" y="1602"/>
                  </a:lnTo>
                  <a:lnTo>
                    <a:pt x="461" y="1605"/>
                  </a:lnTo>
                  <a:lnTo>
                    <a:pt x="516" y="1602"/>
                  </a:lnTo>
                  <a:lnTo>
                    <a:pt x="567" y="1593"/>
                  </a:lnTo>
                  <a:lnTo>
                    <a:pt x="614" y="1582"/>
                  </a:lnTo>
                  <a:lnTo>
                    <a:pt x="657" y="1565"/>
                  </a:lnTo>
                  <a:lnTo>
                    <a:pt x="696" y="1545"/>
                  </a:lnTo>
                  <a:lnTo>
                    <a:pt x="733" y="1522"/>
                  </a:lnTo>
                  <a:lnTo>
                    <a:pt x="766" y="1495"/>
                  </a:lnTo>
                  <a:lnTo>
                    <a:pt x="796" y="1469"/>
                  </a:lnTo>
                  <a:lnTo>
                    <a:pt x="823" y="1439"/>
                  </a:lnTo>
                  <a:lnTo>
                    <a:pt x="847" y="1409"/>
                  </a:lnTo>
                  <a:lnTo>
                    <a:pt x="868" y="1378"/>
                  </a:lnTo>
                  <a:lnTo>
                    <a:pt x="886" y="1347"/>
                  </a:lnTo>
                  <a:lnTo>
                    <a:pt x="903" y="1315"/>
                  </a:lnTo>
                  <a:lnTo>
                    <a:pt x="901" y="1313"/>
                  </a:lnTo>
                  <a:lnTo>
                    <a:pt x="893" y="1304"/>
                  </a:lnTo>
                  <a:lnTo>
                    <a:pt x="882" y="1290"/>
                  </a:lnTo>
                  <a:lnTo>
                    <a:pt x="868" y="1271"/>
                  </a:lnTo>
                  <a:lnTo>
                    <a:pt x="850" y="1249"/>
                  </a:lnTo>
                  <a:lnTo>
                    <a:pt x="828" y="1222"/>
                  </a:lnTo>
                  <a:lnTo>
                    <a:pt x="806" y="1194"/>
                  </a:lnTo>
                  <a:lnTo>
                    <a:pt x="780" y="1162"/>
                  </a:lnTo>
                  <a:lnTo>
                    <a:pt x="753" y="1128"/>
                  </a:lnTo>
                  <a:lnTo>
                    <a:pt x="725" y="1093"/>
                  </a:lnTo>
                  <a:lnTo>
                    <a:pt x="696" y="1057"/>
                  </a:lnTo>
                  <a:lnTo>
                    <a:pt x="668" y="1022"/>
                  </a:lnTo>
                  <a:lnTo>
                    <a:pt x="640" y="985"/>
                  </a:lnTo>
                  <a:lnTo>
                    <a:pt x="611" y="951"/>
                  </a:lnTo>
                  <a:lnTo>
                    <a:pt x="584" y="917"/>
                  </a:lnTo>
                  <a:lnTo>
                    <a:pt x="560" y="886"/>
                  </a:lnTo>
                  <a:lnTo>
                    <a:pt x="536" y="856"/>
                  </a:lnTo>
                  <a:lnTo>
                    <a:pt x="515" y="829"/>
                  </a:lnTo>
                  <a:lnTo>
                    <a:pt x="498" y="806"/>
                  </a:lnTo>
                  <a:lnTo>
                    <a:pt x="482" y="788"/>
                  </a:lnTo>
                  <a:lnTo>
                    <a:pt x="471" y="774"/>
                  </a:lnTo>
                  <a:lnTo>
                    <a:pt x="464" y="765"/>
                  </a:lnTo>
                  <a:lnTo>
                    <a:pt x="461" y="761"/>
                  </a:lnTo>
                  <a:close/>
                  <a:moveTo>
                    <a:pt x="528" y="48"/>
                  </a:moveTo>
                  <a:lnTo>
                    <a:pt x="478" y="51"/>
                  </a:lnTo>
                  <a:lnTo>
                    <a:pt x="433" y="59"/>
                  </a:lnTo>
                  <a:lnTo>
                    <a:pt x="392" y="74"/>
                  </a:lnTo>
                  <a:lnTo>
                    <a:pt x="355" y="93"/>
                  </a:lnTo>
                  <a:lnTo>
                    <a:pt x="321" y="118"/>
                  </a:lnTo>
                  <a:lnTo>
                    <a:pt x="294" y="146"/>
                  </a:lnTo>
                  <a:lnTo>
                    <a:pt x="271" y="178"/>
                  </a:lnTo>
                  <a:lnTo>
                    <a:pt x="256" y="215"/>
                  </a:lnTo>
                  <a:lnTo>
                    <a:pt x="246" y="255"/>
                  </a:lnTo>
                  <a:lnTo>
                    <a:pt x="241" y="298"/>
                  </a:lnTo>
                  <a:lnTo>
                    <a:pt x="244" y="324"/>
                  </a:lnTo>
                  <a:lnTo>
                    <a:pt x="248" y="353"/>
                  </a:lnTo>
                  <a:lnTo>
                    <a:pt x="257" y="381"/>
                  </a:lnTo>
                  <a:lnTo>
                    <a:pt x="270" y="410"/>
                  </a:lnTo>
                  <a:lnTo>
                    <a:pt x="287" y="441"/>
                  </a:lnTo>
                  <a:lnTo>
                    <a:pt x="307" y="475"/>
                  </a:lnTo>
                  <a:lnTo>
                    <a:pt x="332" y="512"/>
                  </a:lnTo>
                  <a:lnTo>
                    <a:pt x="360" y="551"/>
                  </a:lnTo>
                  <a:lnTo>
                    <a:pt x="393" y="595"/>
                  </a:lnTo>
                  <a:lnTo>
                    <a:pt x="431" y="645"/>
                  </a:lnTo>
                  <a:lnTo>
                    <a:pt x="474" y="699"/>
                  </a:lnTo>
                  <a:lnTo>
                    <a:pt x="477" y="696"/>
                  </a:lnTo>
                  <a:lnTo>
                    <a:pt x="485" y="692"/>
                  </a:lnTo>
                  <a:lnTo>
                    <a:pt x="494" y="686"/>
                  </a:lnTo>
                  <a:lnTo>
                    <a:pt x="501" y="680"/>
                  </a:lnTo>
                  <a:lnTo>
                    <a:pt x="504" y="679"/>
                  </a:lnTo>
                  <a:lnTo>
                    <a:pt x="536" y="656"/>
                  </a:lnTo>
                  <a:lnTo>
                    <a:pt x="570" y="632"/>
                  </a:lnTo>
                  <a:lnTo>
                    <a:pt x="606" y="608"/>
                  </a:lnTo>
                  <a:lnTo>
                    <a:pt x="640" y="581"/>
                  </a:lnTo>
                  <a:lnTo>
                    <a:pt x="672" y="553"/>
                  </a:lnTo>
                  <a:lnTo>
                    <a:pt x="704" y="522"/>
                  </a:lnTo>
                  <a:lnTo>
                    <a:pt x="732" y="490"/>
                  </a:lnTo>
                  <a:lnTo>
                    <a:pt x="757" y="456"/>
                  </a:lnTo>
                  <a:lnTo>
                    <a:pt x="779" y="421"/>
                  </a:lnTo>
                  <a:lnTo>
                    <a:pt x="794" y="383"/>
                  </a:lnTo>
                  <a:lnTo>
                    <a:pt x="804" y="343"/>
                  </a:lnTo>
                  <a:lnTo>
                    <a:pt x="807" y="302"/>
                  </a:lnTo>
                  <a:lnTo>
                    <a:pt x="804" y="259"/>
                  </a:lnTo>
                  <a:lnTo>
                    <a:pt x="794" y="220"/>
                  </a:lnTo>
                  <a:lnTo>
                    <a:pt x="779" y="184"/>
                  </a:lnTo>
                  <a:lnTo>
                    <a:pt x="757" y="153"/>
                  </a:lnTo>
                  <a:lnTo>
                    <a:pt x="732" y="126"/>
                  </a:lnTo>
                  <a:lnTo>
                    <a:pt x="704" y="102"/>
                  </a:lnTo>
                  <a:lnTo>
                    <a:pt x="671" y="82"/>
                  </a:lnTo>
                  <a:lnTo>
                    <a:pt x="637" y="68"/>
                  </a:lnTo>
                  <a:lnTo>
                    <a:pt x="601" y="57"/>
                  </a:lnTo>
                  <a:lnTo>
                    <a:pt x="565" y="51"/>
                  </a:lnTo>
                  <a:lnTo>
                    <a:pt x="528" y="48"/>
                  </a:lnTo>
                  <a:close/>
                  <a:moveTo>
                    <a:pt x="525" y="0"/>
                  </a:moveTo>
                  <a:lnTo>
                    <a:pt x="576" y="3"/>
                  </a:lnTo>
                  <a:lnTo>
                    <a:pt x="624" y="13"/>
                  </a:lnTo>
                  <a:lnTo>
                    <a:pt x="669" y="27"/>
                  </a:lnTo>
                  <a:lnTo>
                    <a:pt x="711" y="45"/>
                  </a:lnTo>
                  <a:lnTo>
                    <a:pt x="746" y="71"/>
                  </a:lnTo>
                  <a:lnTo>
                    <a:pt x="779" y="99"/>
                  </a:lnTo>
                  <a:lnTo>
                    <a:pt x="806" y="133"/>
                  </a:lnTo>
                  <a:lnTo>
                    <a:pt x="827" y="170"/>
                  </a:lnTo>
                  <a:lnTo>
                    <a:pt x="842" y="211"/>
                  </a:lnTo>
                  <a:lnTo>
                    <a:pt x="852" y="255"/>
                  </a:lnTo>
                  <a:lnTo>
                    <a:pt x="855" y="302"/>
                  </a:lnTo>
                  <a:lnTo>
                    <a:pt x="852" y="346"/>
                  </a:lnTo>
                  <a:lnTo>
                    <a:pt x="844" y="388"/>
                  </a:lnTo>
                  <a:lnTo>
                    <a:pt x="830" y="427"/>
                  </a:lnTo>
                  <a:lnTo>
                    <a:pt x="810" y="463"/>
                  </a:lnTo>
                  <a:lnTo>
                    <a:pt x="787" y="497"/>
                  </a:lnTo>
                  <a:lnTo>
                    <a:pt x="760" y="530"/>
                  </a:lnTo>
                  <a:lnTo>
                    <a:pt x="732" y="560"/>
                  </a:lnTo>
                  <a:lnTo>
                    <a:pt x="699" y="588"/>
                  </a:lnTo>
                  <a:lnTo>
                    <a:pt x="667" y="617"/>
                  </a:lnTo>
                  <a:lnTo>
                    <a:pt x="633" y="642"/>
                  </a:lnTo>
                  <a:lnTo>
                    <a:pt x="597" y="668"/>
                  </a:lnTo>
                  <a:lnTo>
                    <a:pt x="563" y="692"/>
                  </a:lnTo>
                  <a:lnTo>
                    <a:pt x="560" y="693"/>
                  </a:lnTo>
                  <a:lnTo>
                    <a:pt x="553" y="699"/>
                  </a:lnTo>
                  <a:lnTo>
                    <a:pt x="545" y="704"/>
                  </a:lnTo>
                  <a:lnTo>
                    <a:pt x="533" y="713"/>
                  </a:lnTo>
                  <a:lnTo>
                    <a:pt x="522" y="720"/>
                  </a:lnTo>
                  <a:lnTo>
                    <a:pt x="512" y="727"/>
                  </a:lnTo>
                  <a:lnTo>
                    <a:pt x="505" y="733"/>
                  </a:lnTo>
                  <a:lnTo>
                    <a:pt x="502" y="736"/>
                  </a:lnTo>
                  <a:lnTo>
                    <a:pt x="505" y="738"/>
                  </a:lnTo>
                  <a:lnTo>
                    <a:pt x="512" y="747"/>
                  </a:lnTo>
                  <a:lnTo>
                    <a:pt x="522" y="761"/>
                  </a:lnTo>
                  <a:lnTo>
                    <a:pt x="536" y="778"/>
                  </a:lnTo>
                  <a:lnTo>
                    <a:pt x="553" y="801"/>
                  </a:lnTo>
                  <a:lnTo>
                    <a:pt x="573" y="826"/>
                  </a:lnTo>
                  <a:lnTo>
                    <a:pt x="596" y="853"/>
                  </a:lnTo>
                  <a:lnTo>
                    <a:pt x="620" y="884"/>
                  </a:lnTo>
                  <a:lnTo>
                    <a:pt x="645" y="916"/>
                  </a:lnTo>
                  <a:lnTo>
                    <a:pt x="672" y="950"/>
                  </a:lnTo>
                  <a:lnTo>
                    <a:pt x="699" y="984"/>
                  </a:lnTo>
                  <a:lnTo>
                    <a:pt x="726" y="1019"/>
                  </a:lnTo>
                  <a:lnTo>
                    <a:pt x="753" y="1053"/>
                  </a:lnTo>
                  <a:lnTo>
                    <a:pt x="780" y="1087"/>
                  </a:lnTo>
                  <a:lnTo>
                    <a:pt x="806" y="1118"/>
                  </a:lnTo>
                  <a:lnTo>
                    <a:pt x="830" y="1150"/>
                  </a:lnTo>
                  <a:lnTo>
                    <a:pt x="851" y="1178"/>
                  </a:lnTo>
                  <a:lnTo>
                    <a:pt x="871" y="1203"/>
                  </a:lnTo>
                  <a:lnTo>
                    <a:pt x="889" y="1225"/>
                  </a:lnTo>
                  <a:lnTo>
                    <a:pt x="903" y="1243"/>
                  </a:lnTo>
                  <a:lnTo>
                    <a:pt x="913" y="1257"/>
                  </a:lnTo>
                  <a:lnTo>
                    <a:pt x="920" y="1266"/>
                  </a:lnTo>
                  <a:lnTo>
                    <a:pt x="923" y="1269"/>
                  </a:lnTo>
                  <a:lnTo>
                    <a:pt x="937" y="1235"/>
                  </a:lnTo>
                  <a:lnTo>
                    <a:pt x="952" y="1194"/>
                  </a:lnTo>
                  <a:lnTo>
                    <a:pt x="963" y="1148"/>
                  </a:lnTo>
                  <a:lnTo>
                    <a:pt x="971" y="1096"/>
                  </a:lnTo>
                  <a:lnTo>
                    <a:pt x="977" y="1039"/>
                  </a:lnTo>
                  <a:lnTo>
                    <a:pt x="1024" y="1039"/>
                  </a:lnTo>
                  <a:lnTo>
                    <a:pt x="1021" y="1091"/>
                  </a:lnTo>
                  <a:lnTo>
                    <a:pt x="1013" y="1141"/>
                  </a:lnTo>
                  <a:lnTo>
                    <a:pt x="1003" y="1186"/>
                  </a:lnTo>
                  <a:lnTo>
                    <a:pt x="990" y="1229"/>
                  </a:lnTo>
                  <a:lnTo>
                    <a:pt x="974" y="1271"/>
                  </a:lnTo>
                  <a:lnTo>
                    <a:pt x="957" y="1311"/>
                  </a:lnTo>
                  <a:lnTo>
                    <a:pt x="1195" y="1615"/>
                  </a:lnTo>
                  <a:lnTo>
                    <a:pt x="1193" y="1615"/>
                  </a:lnTo>
                  <a:lnTo>
                    <a:pt x="1133" y="1613"/>
                  </a:lnTo>
                  <a:lnTo>
                    <a:pt x="1130" y="1610"/>
                  </a:lnTo>
                  <a:lnTo>
                    <a:pt x="1125" y="1603"/>
                  </a:lnTo>
                  <a:lnTo>
                    <a:pt x="1115" y="1590"/>
                  </a:lnTo>
                  <a:lnTo>
                    <a:pt x="1102" y="1575"/>
                  </a:lnTo>
                  <a:lnTo>
                    <a:pt x="1088" y="1555"/>
                  </a:lnTo>
                  <a:lnTo>
                    <a:pt x="1071" y="1534"/>
                  </a:lnTo>
                  <a:lnTo>
                    <a:pt x="1052" y="1511"/>
                  </a:lnTo>
                  <a:lnTo>
                    <a:pt x="1034" y="1488"/>
                  </a:lnTo>
                  <a:lnTo>
                    <a:pt x="1015" y="1464"/>
                  </a:lnTo>
                  <a:lnTo>
                    <a:pt x="998" y="1442"/>
                  </a:lnTo>
                  <a:lnTo>
                    <a:pt x="981" y="1420"/>
                  </a:lnTo>
                  <a:lnTo>
                    <a:pt x="966" y="1402"/>
                  </a:lnTo>
                  <a:lnTo>
                    <a:pt x="953" y="1385"/>
                  </a:lnTo>
                  <a:lnTo>
                    <a:pt x="943" y="1372"/>
                  </a:lnTo>
                  <a:lnTo>
                    <a:pt x="936" y="1364"/>
                  </a:lnTo>
                  <a:lnTo>
                    <a:pt x="933" y="1361"/>
                  </a:lnTo>
                  <a:lnTo>
                    <a:pt x="915" y="1392"/>
                  </a:lnTo>
                  <a:lnTo>
                    <a:pt x="895" y="1423"/>
                  </a:lnTo>
                  <a:lnTo>
                    <a:pt x="871" y="1454"/>
                  </a:lnTo>
                  <a:lnTo>
                    <a:pt x="845" y="1486"/>
                  </a:lnTo>
                  <a:lnTo>
                    <a:pt x="816" y="1515"/>
                  </a:lnTo>
                  <a:lnTo>
                    <a:pt x="783" y="1544"/>
                  </a:lnTo>
                  <a:lnTo>
                    <a:pt x="747" y="1569"/>
                  </a:lnTo>
                  <a:lnTo>
                    <a:pt x="709" y="1592"/>
                  </a:lnTo>
                  <a:lnTo>
                    <a:pt x="667" y="1613"/>
                  </a:lnTo>
                  <a:lnTo>
                    <a:pt x="621" y="1629"/>
                  </a:lnTo>
                  <a:lnTo>
                    <a:pt x="572" y="1641"/>
                  </a:lnTo>
                  <a:lnTo>
                    <a:pt x="519" y="1650"/>
                  </a:lnTo>
                  <a:lnTo>
                    <a:pt x="461" y="1653"/>
                  </a:lnTo>
                  <a:lnTo>
                    <a:pt x="413" y="1650"/>
                  </a:lnTo>
                  <a:lnTo>
                    <a:pt x="365" y="1643"/>
                  </a:lnTo>
                  <a:lnTo>
                    <a:pt x="316" y="1632"/>
                  </a:lnTo>
                  <a:lnTo>
                    <a:pt x="271" y="1617"/>
                  </a:lnTo>
                  <a:lnTo>
                    <a:pt x="226" y="1598"/>
                  </a:lnTo>
                  <a:lnTo>
                    <a:pt x="185" y="1573"/>
                  </a:lnTo>
                  <a:lnTo>
                    <a:pt x="145" y="1547"/>
                  </a:lnTo>
                  <a:lnTo>
                    <a:pt x="109" y="1515"/>
                  </a:lnTo>
                  <a:lnTo>
                    <a:pt x="78" y="1480"/>
                  </a:lnTo>
                  <a:lnTo>
                    <a:pt x="51" y="1440"/>
                  </a:lnTo>
                  <a:lnTo>
                    <a:pt x="30" y="1399"/>
                  </a:lnTo>
                  <a:lnTo>
                    <a:pt x="13" y="1352"/>
                  </a:lnTo>
                  <a:lnTo>
                    <a:pt x="3" y="1304"/>
                  </a:lnTo>
                  <a:lnTo>
                    <a:pt x="0" y="1252"/>
                  </a:lnTo>
                  <a:lnTo>
                    <a:pt x="3" y="1198"/>
                  </a:lnTo>
                  <a:lnTo>
                    <a:pt x="13" y="1147"/>
                  </a:lnTo>
                  <a:lnTo>
                    <a:pt x="30" y="1100"/>
                  </a:lnTo>
                  <a:lnTo>
                    <a:pt x="51" y="1055"/>
                  </a:lnTo>
                  <a:lnTo>
                    <a:pt x="77" y="1013"/>
                  </a:lnTo>
                  <a:lnTo>
                    <a:pt x="108" y="974"/>
                  </a:lnTo>
                  <a:lnTo>
                    <a:pt x="142" y="937"/>
                  </a:lnTo>
                  <a:lnTo>
                    <a:pt x="179" y="901"/>
                  </a:lnTo>
                  <a:lnTo>
                    <a:pt x="217" y="869"/>
                  </a:lnTo>
                  <a:lnTo>
                    <a:pt x="258" y="838"/>
                  </a:lnTo>
                  <a:lnTo>
                    <a:pt x="299" y="808"/>
                  </a:lnTo>
                  <a:lnTo>
                    <a:pt x="342" y="780"/>
                  </a:lnTo>
                  <a:lnTo>
                    <a:pt x="385" y="754"/>
                  </a:lnTo>
                  <a:lnTo>
                    <a:pt x="426" y="727"/>
                  </a:lnTo>
                  <a:lnTo>
                    <a:pt x="426" y="727"/>
                  </a:lnTo>
                  <a:lnTo>
                    <a:pt x="427" y="726"/>
                  </a:lnTo>
                  <a:lnTo>
                    <a:pt x="428" y="726"/>
                  </a:lnTo>
                  <a:lnTo>
                    <a:pt x="431" y="724"/>
                  </a:lnTo>
                  <a:lnTo>
                    <a:pt x="433" y="723"/>
                  </a:lnTo>
                  <a:lnTo>
                    <a:pt x="430" y="720"/>
                  </a:lnTo>
                  <a:lnTo>
                    <a:pt x="423" y="712"/>
                  </a:lnTo>
                  <a:lnTo>
                    <a:pt x="414" y="700"/>
                  </a:lnTo>
                  <a:lnTo>
                    <a:pt x="404" y="686"/>
                  </a:lnTo>
                  <a:lnTo>
                    <a:pt x="393" y="672"/>
                  </a:lnTo>
                  <a:lnTo>
                    <a:pt x="383" y="659"/>
                  </a:lnTo>
                  <a:lnTo>
                    <a:pt x="375" y="648"/>
                  </a:lnTo>
                  <a:lnTo>
                    <a:pt x="369" y="639"/>
                  </a:lnTo>
                  <a:lnTo>
                    <a:pt x="366" y="636"/>
                  </a:lnTo>
                  <a:lnTo>
                    <a:pt x="335" y="598"/>
                  </a:lnTo>
                  <a:lnTo>
                    <a:pt x="305" y="558"/>
                  </a:lnTo>
                  <a:lnTo>
                    <a:pt x="277" y="517"/>
                  </a:lnTo>
                  <a:lnTo>
                    <a:pt x="250" y="475"/>
                  </a:lnTo>
                  <a:lnTo>
                    <a:pt x="227" y="432"/>
                  </a:lnTo>
                  <a:lnTo>
                    <a:pt x="210" y="390"/>
                  </a:lnTo>
                  <a:lnTo>
                    <a:pt x="197" y="346"/>
                  </a:lnTo>
                  <a:lnTo>
                    <a:pt x="195" y="302"/>
                  </a:lnTo>
                  <a:lnTo>
                    <a:pt x="197" y="256"/>
                  </a:lnTo>
                  <a:lnTo>
                    <a:pt x="206" y="214"/>
                  </a:lnTo>
                  <a:lnTo>
                    <a:pt x="219" y="176"/>
                  </a:lnTo>
                  <a:lnTo>
                    <a:pt x="237" y="142"/>
                  </a:lnTo>
                  <a:lnTo>
                    <a:pt x="260" y="112"/>
                  </a:lnTo>
                  <a:lnTo>
                    <a:pt x="285" y="85"/>
                  </a:lnTo>
                  <a:lnTo>
                    <a:pt x="314" y="62"/>
                  </a:lnTo>
                  <a:lnTo>
                    <a:pt x="346" y="42"/>
                  </a:lnTo>
                  <a:lnTo>
                    <a:pt x="379" y="27"/>
                  </a:lnTo>
                  <a:lnTo>
                    <a:pt x="414" y="15"/>
                  </a:lnTo>
                  <a:lnTo>
                    <a:pt x="451" y="7"/>
                  </a:lnTo>
                  <a:lnTo>
                    <a:pt x="488" y="1"/>
                  </a:lnTo>
                  <a:lnTo>
                    <a:pt x="52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3" name="Freeform 9"/>
            <p:cNvSpPr>
              <a:spLocks/>
            </p:cNvSpPr>
            <p:nvPr/>
          </p:nvSpPr>
          <p:spPr bwMode="auto">
            <a:xfrm>
              <a:off x="8522014" y="4701598"/>
              <a:ext cx="226902" cy="317521"/>
            </a:xfrm>
            <a:custGeom>
              <a:avLst/>
              <a:gdLst>
                <a:gd name="T0" fmla="*/ 809 w 1200"/>
                <a:gd name="T1" fmla="*/ 22 h 1691"/>
                <a:gd name="T2" fmla="*/ 1015 w 1200"/>
                <a:gd name="T3" fmla="*/ 123 h 1691"/>
                <a:gd name="T4" fmla="*/ 1135 w 1200"/>
                <a:gd name="T5" fmla="*/ 303 h 1691"/>
                <a:gd name="T6" fmla="*/ 1169 w 1200"/>
                <a:gd name="T7" fmla="*/ 493 h 1691"/>
                <a:gd name="T8" fmla="*/ 1104 w 1200"/>
                <a:gd name="T9" fmla="*/ 365 h 1691"/>
                <a:gd name="T10" fmla="*/ 1002 w 1200"/>
                <a:gd name="T11" fmla="*/ 177 h 1691"/>
                <a:gd name="T12" fmla="*/ 806 w 1200"/>
                <a:gd name="T13" fmla="*/ 72 h 1691"/>
                <a:gd name="T14" fmla="*/ 579 w 1200"/>
                <a:gd name="T15" fmla="*/ 48 h 1691"/>
                <a:gd name="T16" fmla="*/ 470 w 1200"/>
                <a:gd name="T17" fmla="*/ 58 h 1691"/>
                <a:gd name="T18" fmla="*/ 337 w 1200"/>
                <a:gd name="T19" fmla="*/ 90 h 1691"/>
                <a:gd name="T20" fmla="*/ 208 w 1200"/>
                <a:gd name="T21" fmla="*/ 161 h 1691"/>
                <a:gd name="T22" fmla="*/ 119 w 1200"/>
                <a:gd name="T23" fmla="*/ 283 h 1691"/>
                <a:gd name="T24" fmla="*/ 97 w 1200"/>
                <a:gd name="T25" fmla="*/ 463 h 1691"/>
                <a:gd name="T26" fmla="*/ 155 w 1200"/>
                <a:gd name="T27" fmla="*/ 608 h 1691"/>
                <a:gd name="T28" fmla="*/ 276 w 1200"/>
                <a:gd name="T29" fmla="*/ 698 h 1691"/>
                <a:gd name="T30" fmla="*/ 438 w 1200"/>
                <a:gd name="T31" fmla="*/ 755 h 1691"/>
                <a:gd name="T32" fmla="*/ 649 w 1200"/>
                <a:gd name="T33" fmla="*/ 805 h 1691"/>
                <a:gd name="T34" fmla="*/ 859 w 1200"/>
                <a:gd name="T35" fmla="*/ 860 h 1691"/>
                <a:gd name="T36" fmla="*/ 1025 w 1200"/>
                <a:gd name="T37" fmla="*/ 925 h 1691"/>
                <a:gd name="T38" fmla="*/ 1142 w 1200"/>
                <a:gd name="T39" fmla="*/ 1030 h 1691"/>
                <a:gd name="T40" fmla="*/ 1197 w 1200"/>
                <a:gd name="T41" fmla="*/ 1200 h 1691"/>
                <a:gd name="T42" fmla="*/ 1172 w 1200"/>
                <a:gd name="T43" fmla="*/ 1407 h 1691"/>
                <a:gd name="T44" fmla="*/ 1060 w 1200"/>
                <a:gd name="T45" fmla="*/ 1558 h 1691"/>
                <a:gd name="T46" fmla="*/ 888 w 1200"/>
                <a:gd name="T47" fmla="*/ 1650 h 1691"/>
                <a:gd name="T48" fmla="*/ 684 w 1200"/>
                <a:gd name="T49" fmla="*/ 1689 h 1691"/>
                <a:gd name="T50" fmla="*/ 409 w 1200"/>
                <a:gd name="T51" fmla="*/ 1667 h 1691"/>
                <a:gd name="T52" fmla="*/ 182 w 1200"/>
                <a:gd name="T53" fmla="*/ 1562 h 1691"/>
                <a:gd name="T54" fmla="*/ 43 w 1200"/>
                <a:gd name="T55" fmla="*/ 1376 h 1691"/>
                <a:gd name="T56" fmla="*/ 0 w 1200"/>
                <a:gd name="T57" fmla="*/ 1115 h 1691"/>
                <a:gd name="T58" fmla="*/ 48 w 1200"/>
                <a:gd name="T59" fmla="*/ 1114 h 1691"/>
                <a:gd name="T60" fmla="*/ 75 w 1200"/>
                <a:gd name="T61" fmla="*/ 1317 h 1691"/>
                <a:gd name="T62" fmla="*/ 194 w 1200"/>
                <a:gd name="T63" fmla="*/ 1511 h 1691"/>
                <a:gd name="T64" fmla="*/ 408 w 1200"/>
                <a:gd name="T65" fmla="*/ 1619 h 1691"/>
                <a:gd name="T66" fmla="*/ 683 w 1200"/>
                <a:gd name="T67" fmla="*/ 1641 h 1691"/>
                <a:gd name="T68" fmla="*/ 881 w 1200"/>
                <a:gd name="T69" fmla="*/ 1602 h 1691"/>
                <a:gd name="T70" fmla="*/ 1043 w 1200"/>
                <a:gd name="T71" fmla="*/ 1507 h 1691"/>
                <a:gd name="T72" fmla="*/ 1139 w 1200"/>
                <a:gd name="T73" fmla="*/ 1353 h 1691"/>
                <a:gd name="T74" fmla="*/ 1142 w 1200"/>
                <a:gd name="T75" fmla="*/ 1156 h 1691"/>
                <a:gd name="T76" fmla="*/ 1064 w 1200"/>
                <a:gd name="T77" fmla="*/ 1017 h 1691"/>
                <a:gd name="T78" fmla="*/ 931 w 1200"/>
                <a:gd name="T79" fmla="*/ 934 h 1691"/>
                <a:gd name="T80" fmla="*/ 767 w 1200"/>
                <a:gd name="T81" fmla="*/ 883 h 1691"/>
                <a:gd name="T82" fmla="*/ 506 w 1200"/>
                <a:gd name="T83" fmla="*/ 823 h 1691"/>
                <a:gd name="T84" fmla="*/ 336 w 1200"/>
                <a:gd name="T85" fmla="*/ 776 h 1691"/>
                <a:gd name="T86" fmla="*/ 190 w 1200"/>
                <a:gd name="T87" fmla="*/ 706 h 1691"/>
                <a:gd name="T88" fmla="*/ 86 w 1200"/>
                <a:gd name="T89" fmla="*/ 592 h 1691"/>
                <a:gd name="T90" fmla="*/ 46 w 1200"/>
                <a:gd name="T91" fmla="*/ 416 h 1691"/>
                <a:gd name="T92" fmla="*/ 87 w 1200"/>
                <a:gd name="T93" fmla="*/ 232 h 1691"/>
                <a:gd name="T94" fmla="*/ 191 w 1200"/>
                <a:gd name="T95" fmla="*/ 112 h 1691"/>
                <a:gd name="T96" fmla="*/ 327 w 1200"/>
                <a:gd name="T97" fmla="*/ 42 h 1691"/>
                <a:gd name="T98" fmla="*/ 466 w 1200"/>
                <a:gd name="T99" fmla="*/ 10 h 1691"/>
                <a:gd name="T100" fmla="*/ 578 w 1200"/>
                <a:gd name="T101" fmla="*/ 0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691">
                  <a:moveTo>
                    <a:pt x="599" y="0"/>
                  </a:moveTo>
                  <a:lnTo>
                    <a:pt x="674" y="2"/>
                  </a:lnTo>
                  <a:lnTo>
                    <a:pt x="744" y="10"/>
                  </a:lnTo>
                  <a:lnTo>
                    <a:pt x="809" y="22"/>
                  </a:lnTo>
                  <a:lnTo>
                    <a:pt x="869" y="41"/>
                  </a:lnTo>
                  <a:lnTo>
                    <a:pt x="922" y="62"/>
                  </a:lnTo>
                  <a:lnTo>
                    <a:pt x="972" y="90"/>
                  </a:lnTo>
                  <a:lnTo>
                    <a:pt x="1015" y="123"/>
                  </a:lnTo>
                  <a:lnTo>
                    <a:pt x="1053" y="161"/>
                  </a:lnTo>
                  <a:lnTo>
                    <a:pt x="1085" y="204"/>
                  </a:lnTo>
                  <a:lnTo>
                    <a:pt x="1114" y="251"/>
                  </a:lnTo>
                  <a:lnTo>
                    <a:pt x="1135" y="303"/>
                  </a:lnTo>
                  <a:lnTo>
                    <a:pt x="1152" y="361"/>
                  </a:lnTo>
                  <a:lnTo>
                    <a:pt x="1163" y="423"/>
                  </a:lnTo>
                  <a:lnTo>
                    <a:pt x="1169" y="490"/>
                  </a:lnTo>
                  <a:lnTo>
                    <a:pt x="1169" y="493"/>
                  </a:lnTo>
                  <a:lnTo>
                    <a:pt x="1121" y="493"/>
                  </a:lnTo>
                  <a:lnTo>
                    <a:pt x="1121" y="491"/>
                  </a:lnTo>
                  <a:lnTo>
                    <a:pt x="1115" y="426"/>
                  </a:lnTo>
                  <a:lnTo>
                    <a:pt x="1104" y="365"/>
                  </a:lnTo>
                  <a:lnTo>
                    <a:pt x="1087" y="310"/>
                  </a:lnTo>
                  <a:lnTo>
                    <a:pt x="1064" y="260"/>
                  </a:lnTo>
                  <a:lnTo>
                    <a:pt x="1036" y="216"/>
                  </a:lnTo>
                  <a:lnTo>
                    <a:pt x="1002" y="177"/>
                  </a:lnTo>
                  <a:lnTo>
                    <a:pt x="961" y="143"/>
                  </a:lnTo>
                  <a:lnTo>
                    <a:pt x="915" y="114"/>
                  </a:lnTo>
                  <a:lnTo>
                    <a:pt x="863" y="90"/>
                  </a:lnTo>
                  <a:lnTo>
                    <a:pt x="806" y="72"/>
                  </a:lnTo>
                  <a:lnTo>
                    <a:pt x="742" y="58"/>
                  </a:lnTo>
                  <a:lnTo>
                    <a:pt x="674" y="51"/>
                  </a:lnTo>
                  <a:lnTo>
                    <a:pt x="599" y="48"/>
                  </a:lnTo>
                  <a:lnTo>
                    <a:pt x="579" y="48"/>
                  </a:lnTo>
                  <a:lnTo>
                    <a:pt x="557" y="49"/>
                  </a:lnTo>
                  <a:lnTo>
                    <a:pt x="530" y="51"/>
                  </a:lnTo>
                  <a:lnTo>
                    <a:pt x="501" y="53"/>
                  </a:lnTo>
                  <a:lnTo>
                    <a:pt x="470" y="58"/>
                  </a:lnTo>
                  <a:lnTo>
                    <a:pt x="438" y="63"/>
                  </a:lnTo>
                  <a:lnTo>
                    <a:pt x="405" y="70"/>
                  </a:lnTo>
                  <a:lnTo>
                    <a:pt x="371" y="79"/>
                  </a:lnTo>
                  <a:lnTo>
                    <a:pt x="337" y="90"/>
                  </a:lnTo>
                  <a:lnTo>
                    <a:pt x="303" y="104"/>
                  </a:lnTo>
                  <a:lnTo>
                    <a:pt x="270" y="120"/>
                  </a:lnTo>
                  <a:lnTo>
                    <a:pt x="238" y="139"/>
                  </a:lnTo>
                  <a:lnTo>
                    <a:pt x="208" y="161"/>
                  </a:lnTo>
                  <a:lnTo>
                    <a:pt x="181" y="185"/>
                  </a:lnTo>
                  <a:lnTo>
                    <a:pt x="157" y="215"/>
                  </a:lnTo>
                  <a:lnTo>
                    <a:pt x="136" y="246"/>
                  </a:lnTo>
                  <a:lnTo>
                    <a:pt x="119" y="283"/>
                  </a:lnTo>
                  <a:lnTo>
                    <a:pt x="106" y="323"/>
                  </a:lnTo>
                  <a:lnTo>
                    <a:pt x="97" y="367"/>
                  </a:lnTo>
                  <a:lnTo>
                    <a:pt x="95" y="416"/>
                  </a:lnTo>
                  <a:lnTo>
                    <a:pt x="97" y="463"/>
                  </a:lnTo>
                  <a:lnTo>
                    <a:pt x="106" y="506"/>
                  </a:lnTo>
                  <a:lnTo>
                    <a:pt x="117" y="544"/>
                  </a:lnTo>
                  <a:lnTo>
                    <a:pt x="134" y="578"/>
                  </a:lnTo>
                  <a:lnTo>
                    <a:pt x="155" y="608"/>
                  </a:lnTo>
                  <a:lnTo>
                    <a:pt x="181" y="635"/>
                  </a:lnTo>
                  <a:lnTo>
                    <a:pt x="209" y="659"/>
                  </a:lnTo>
                  <a:lnTo>
                    <a:pt x="242" y="680"/>
                  </a:lnTo>
                  <a:lnTo>
                    <a:pt x="276" y="698"/>
                  </a:lnTo>
                  <a:lnTo>
                    <a:pt x="313" y="715"/>
                  </a:lnTo>
                  <a:lnTo>
                    <a:pt x="353" y="730"/>
                  </a:lnTo>
                  <a:lnTo>
                    <a:pt x="394" y="742"/>
                  </a:lnTo>
                  <a:lnTo>
                    <a:pt x="438" y="755"/>
                  </a:lnTo>
                  <a:lnTo>
                    <a:pt x="482" y="767"/>
                  </a:lnTo>
                  <a:lnTo>
                    <a:pt x="527" y="778"/>
                  </a:lnTo>
                  <a:lnTo>
                    <a:pt x="572" y="788"/>
                  </a:lnTo>
                  <a:lnTo>
                    <a:pt x="649" y="805"/>
                  </a:lnTo>
                  <a:lnTo>
                    <a:pt x="713" y="822"/>
                  </a:lnTo>
                  <a:lnTo>
                    <a:pt x="764" y="835"/>
                  </a:lnTo>
                  <a:lnTo>
                    <a:pt x="812" y="847"/>
                  </a:lnTo>
                  <a:lnTo>
                    <a:pt x="859" y="860"/>
                  </a:lnTo>
                  <a:lnTo>
                    <a:pt x="904" y="874"/>
                  </a:lnTo>
                  <a:lnTo>
                    <a:pt x="947" y="888"/>
                  </a:lnTo>
                  <a:lnTo>
                    <a:pt x="988" y="905"/>
                  </a:lnTo>
                  <a:lnTo>
                    <a:pt x="1025" y="925"/>
                  </a:lnTo>
                  <a:lnTo>
                    <a:pt x="1059" y="947"/>
                  </a:lnTo>
                  <a:lnTo>
                    <a:pt x="1090" y="971"/>
                  </a:lnTo>
                  <a:lnTo>
                    <a:pt x="1118" y="999"/>
                  </a:lnTo>
                  <a:lnTo>
                    <a:pt x="1142" y="1030"/>
                  </a:lnTo>
                  <a:lnTo>
                    <a:pt x="1163" y="1066"/>
                  </a:lnTo>
                  <a:lnTo>
                    <a:pt x="1179" y="1105"/>
                  </a:lnTo>
                  <a:lnTo>
                    <a:pt x="1190" y="1151"/>
                  </a:lnTo>
                  <a:lnTo>
                    <a:pt x="1197" y="1200"/>
                  </a:lnTo>
                  <a:lnTo>
                    <a:pt x="1200" y="1256"/>
                  </a:lnTo>
                  <a:lnTo>
                    <a:pt x="1197" y="1309"/>
                  </a:lnTo>
                  <a:lnTo>
                    <a:pt x="1188" y="1361"/>
                  </a:lnTo>
                  <a:lnTo>
                    <a:pt x="1172" y="1407"/>
                  </a:lnTo>
                  <a:lnTo>
                    <a:pt x="1152" y="1450"/>
                  </a:lnTo>
                  <a:lnTo>
                    <a:pt x="1125" y="1490"/>
                  </a:lnTo>
                  <a:lnTo>
                    <a:pt x="1095" y="1525"/>
                  </a:lnTo>
                  <a:lnTo>
                    <a:pt x="1060" y="1558"/>
                  </a:lnTo>
                  <a:lnTo>
                    <a:pt x="1022" y="1586"/>
                  </a:lnTo>
                  <a:lnTo>
                    <a:pt x="981" y="1610"/>
                  </a:lnTo>
                  <a:lnTo>
                    <a:pt x="935" y="1633"/>
                  </a:lnTo>
                  <a:lnTo>
                    <a:pt x="888" y="1650"/>
                  </a:lnTo>
                  <a:lnTo>
                    <a:pt x="839" y="1665"/>
                  </a:lnTo>
                  <a:lnTo>
                    <a:pt x="788" y="1677"/>
                  </a:lnTo>
                  <a:lnTo>
                    <a:pt x="737" y="1684"/>
                  </a:lnTo>
                  <a:lnTo>
                    <a:pt x="684" y="1689"/>
                  </a:lnTo>
                  <a:lnTo>
                    <a:pt x="630" y="1691"/>
                  </a:lnTo>
                  <a:lnTo>
                    <a:pt x="552" y="1688"/>
                  </a:lnTo>
                  <a:lnTo>
                    <a:pt x="479" y="1679"/>
                  </a:lnTo>
                  <a:lnTo>
                    <a:pt x="409" y="1667"/>
                  </a:lnTo>
                  <a:lnTo>
                    <a:pt x="345" y="1648"/>
                  </a:lnTo>
                  <a:lnTo>
                    <a:pt x="286" y="1624"/>
                  </a:lnTo>
                  <a:lnTo>
                    <a:pt x="232" y="1596"/>
                  </a:lnTo>
                  <a:lnTo>
                    <a:pt x="182" y="1562"/>
                  </a:lnTo>
                  <a:lnTo>
                    <a:pt x="140" y="1524"/>
                  </a:lnTo>
                  <a:lnTo>
                    <a:pt x="102" y="1480"/>
                  </a:lnTo>
                  <a:lnTo>
                    <a:pt x="69" y="1430"/>
                  </a:lnTo>
                  <a:lnTo>
                    <a:pt x="43" y="1376"/>
                  </a:lnTo>
                  <a:lnTo>
                    <a:pt x="24" y="1318"/>
                  </a:lnTo>
                  <a:lnTo>
                    <a:pt x="9" y="1256"/>
                  </a:lnTo>
                  <a:lnTo>
                    <a:pt x="1" y="1188"/>
                  </a:lnTo>
                  <a:lnTo>
                    <a:pt x="0" y="1115"/>
                  </a:lnTo>
                  <a:lnTo>
                    <a:pt x="0" y="1114"/>
                  </a:lnTo>
                  <a:lnTo>
                    <a:pt x="1" y="1077"/>
                  </a:lnTo>
                  <a:lnTo>
                    <a:pt x="48" y="1077"/>
                  </a:lnTo>
                  <a:lnTo>
                    <a:pt x="48" y="1114"/>
                  </a:lnTo>
                  <a:lnTo>
                    <a:pt x="48" y="1115"/>
                  </a:lnTo>
                  <a:lnTo>
                    <a:pt x="51" y="1188"/>
                  </a:lnTo>
                  <a:lnTo>
                    <a:pt x="59" y="1256"/>
                  </a:lnTo>
                  <a:lnTo>
                    <a:pt x="75" y="1317"/>
                  </a:lnTo>
                  <a:lnTo>
                    <a:pt x="96" y="1373"/>
                  </a:lnTo>
                  <a:lnTo>
                    <a:pt x="123" y="1424"/>
                  </a:lnTo>
                  <a:lnTo>
                    <a:pt x="155" y="1470"/>
                  </a:lnTo>
                  <a:lnTo>
                    <a:pt x="194" y="1511"/>
                  </a:lnTo>
                  <a:lnTo>
                    <a:pt x="239" y="1545"/>
                  </a:lnTo>
                  <a:lnTo>
                    <a:pt x="289" y="1575"/>
                  </a:lnTo>
                  <a:lnTo>
                    <a:pt x="345" y="1599"/>
                  </a:lnTo>
                  <a:lnTo>
                    <a:pt x="408" y="1619"/>
                  </a:lnTo>
                  <a:lnTo>
                    <a:pt x="476" y="1631"/>
                  </a:lnTo>
                  <a:lnTo>
                    <a:pt x="551" y="1640"/>
                  </a:lnTo>
                  <a:lnTo>
                    <a:pt x="630" y="1643"/>
                  </a:lnTo>
                  <a:lnTo>
                    <a:pt x="683" y="1641"/>
                  </a:lnTo>
                  <a:lnTo>
                    <a:pt x="734" y="1636"/>
                  </a:lnTo>
                  <a:lnTo>
                    <a:pt x="785" y="1628"/>
                  </a:lnTo>
                  <a:lnTo>
                    <a:pt x="833" y="1616"/>
                  </a:lnTo>
                  <a:lnTo>
                    <a:pt x="881" y="1602"/>
                  </a:lnTo>
                  <a:lnTo>
                    <a:pt x="927" y="1583"/>
                  </a:lnTo>
                  <a:lnTo>
                    <a:pt x="969" y="1560"/>
                  </a:lnTo>
                  <a:lnTo>
                    <a:pt x="1008" y="1535"/>
                  </a:lnTo>
                  <a:lnTo>
                    <a:pt x="1043" y="1507"/>
                  </a:lnTo>
                  <a:lnTo>
                    <a:pt x="1076" y="1474"/>
                  </a:lnTo>
                  <a:lnTo>
                    <a:pt x="1101" y="1437"/>
                  </a:lnTo>
                  <a:lnTo>
                    <a:pt x="1124" y="1397"/>
                  </a:lnTo>
                  <a:lnTo>
                    <a:pt x="1139" y="1353"/>
                  </a:lnTo>
                  <a:lnTo>
                    <a:pt x="1149" y="1305"/>
                  </a:lnTo>
                  <a:lnTo>
                    <a:pt x="1152" y="1254"/>
                  </a:lnTo>
                  <a:lnTo>
                    <a:pt x="1149" y="1203"/>
                  </a:lnTo>
                  <a:lnTo>
                    <a:pt x="1142" y="1156"/>
                  </a:lnTo>
                  <a:lnTo>
                    <a:pt x="1129" y="1115"/>
                  </a:lnTo>
                  <a:lnTo>
                    <a:pt x="1111" y="1080"/>
                  </a:lnTo>
                  <a:lnTo>
                    <a:pt x="1090" y="1047"/>
                  </a:lnTo>
                  <a:lnTo>
                    <a:pt x="1064" y="1017"/>
                  </a:lnTo>
                  <a:lnTo>
                    <a:pt x="1034" y="992"/>
                  </a:lnTo>
                  <a:lnTo>
                    <a:pt x="1003" y="971"/>
                  </a:lnTo>
                  <a:lnTo>
                    <a:pt x="968" y="951"/>
                  </a:lnTo>
                  <a:lnTo>
                    <a:pt x="931" y="934"/>
                  </a:lnTo>
                  <a:lnTo>
                    <a:pt x="893" y="918"/>
                  </a:lnTo>
                  <a:lnTo>
                    <a:pt x="852" y="905"/>
                  </a:lnTo>
                  <a:lnTo>
                    <a:pt x="809" y="894"/>
                  </a:lnTo>
                  <a:lnTo>
                    <a:pt x="767" y="883"/>
                  </a:lnTo>
                  <a:lnTo>
                    <a:pt x="723" y="873"/>
                  </a:lnTo>
                  <a:lnTo>
                    <a:pt x="679" y="863"/>
                  </a:lnTo>
                  <a:lnTo>
                    <a:pt x="550" y="833"/>
                  </a:lnTo>
                  <a:lnTo>
                    <a:pt x="506" y="823"/>
                  </a:lnTo>
                  <a:lnTo>
                    <a:pt x="463" y="812"/>
                  </a:lnTo>
                  <a:lnTo>
                    <a:pt x="419" y="802"/>
                  </a:lnTo>
                  <a:lnTo>
                    <a:pt x="377" y="789"/>
                  </a:lnTo>
                  <a:lnTo>
                    <a:pt x="336" y="776"/>
                  </a:lnTo>
                  <a:lnTo>
                    <a:pt x="296" y="761"/>
                  </a:lnTo>
                  <a:lnTo>
                    <a:pt x="259" y="745"/>
                  </a:lnTo>
                  <a:lnTo>
                    <a:pt x="222" y="727"/>
                  </a:lnTo>
                  <a:lnTo>
                    <a:pt x="190" y="706"/>
                  </a:lnTo>
                  <a:lnTo>
                    <a:pt x="158" y="681"/>
                  </a:lnTo>
                  <a:lnTo>
                    <a:pt x="131" y="655"/>
                  </a:lnTo>
                  <a:lnTo>
                    <a:pt x="106" y="625"/>
                  </a:lnTo>
                  <a:lnTo>
                    <a:pt x="86" y="592"/>
                  </a:lnTo>
                  <a:lnTo>
                    <a:pt x="69" y="554"/>
                  </a:lnTo>
                  <a:lnTo>
                    <a:pt x="58" y="513"/>
                  </a:lnTo>
                  <a:lnTo>
                    <a:pt x="49" y="467"/>
                  </a:lnTo>
                  <a:lnTo>
                    <a:pt x="46" y="416"/>
                  </a:lnTo>
                  <a:lnTo>
                    <a:pt x="49" y="364"/>
                  </a:lnTo>
                  <a:lnTo>
                    <a:pt x="58" y="316"/>
                  </a:lnTo>
                  <a:lnTo>
                    <a:pt x="70" y="272"/>
                  </a:lnTo>
                  <a:lnTo>
                    <a:pt x="87" y="232"/>
                  </a:lnTo>
                  <a:lnTo>
                    <a:pt x="109" y="197"/>
                  </a:lnTo>
                  <a:lnTo>
                    <a:pt x="134" y="164"/>
                  </a:lnTo>
                  <a:lnTo>
                    <a:pt x="161" y="137"/>
                  </a:lnTo>
                  <a:lnTo>
                    <a:pt x="191" y="112"/>
                  </a:lnTo>
                  <a:lnTo>
                    <a:pt x="224" y="90"/>
                  </a:lnTo>
                  <a:lnTo>
                    <a:pt x="258" y="72"/>
                  </a:lnTo>
                  <a:lnTo>
                    <a:pt x="292" y="55"/>
                  </a:lnTo>
                  <a:lnTo>
                    <a:pt x="327" y="42"/>
                  </a:lnTo>
                  <a:lnTo>
                    <a:pt x="362" y="31"/>
                  </a:lnTo>
                  <a:lnTo>
                    <a:pt x="398" y="22"/>
                  </a:lnTo>
                  <a:lnTo>
                    <a:pt x="433" y="15"/>
                  </a:lnTo>
                  <a:lnTo>
                    <a:pt x="466" y="10"/>
                  </a:lnTo>
                  <a:lnTo>
                    <a:pt x="499" y="5"/>
                  </a:lnTo>
                  <a:lnTo>
                    <a:pt x="527" y="2"/>
                  </a:lnTo>
                  <a:lnTo>
                    <a:pt x="554" y="1"/>
                  </a:lnTo>
                  <a:lnTo>
                    <a:pt x="578" y="0"/>
                  </a:lnTo>
                  <a:lnTo>
                    <a:pt x="599"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4" name="Freeform 10"/>
            <p:cNvSpPr>
              <a:spLocks noEditPoints="1"/>
            </p:cNvSpPr>
            <p:nvPr/>
          </p:nvSpPr>
          <p:spPr bwMode="auto">
            <a:xfrm>
              <a:off x="7868284" y="4866709"/>
              <a:ext cx="88857" cy="79380"/>
            </a:xfrm>
            <a:custGeom>
              <a:avLst/>
              <a:gdLst>
                <a:gd name="T0" fmla="*/ 191 w 474"/>
                <a:gd name="T1" fmla="*/ 33 h 419"/>
                <a:gd name="T2" fmla="*/ 115 w 474"/>
                <a:gd name="T3" fmla="*/ 58 h 419"/>
                <a:gd name="T4" fmla="*/ 61 w 474"/>
                <a:gd name="T5" fmla="*/ 105 h 419"/>
                <a:gd name="T6" fmla="*/ 33 w 474"/>
                <a:gd name="T7" fmla="*/ 170 h 419"/>
                <a:gd name="T8" fmla="*/ 33 w 474"/>
                <a:gd name="T9" fmla="*/ 248 h 419"/>
                <a:gd name="T10" fmla="*/ 61 w 474"/>
                <a:gd name="T11" fmla="*/ 314 h 419"/>
                <a:gd name="T12" fmla="*/ 115 w 474"/>
                <a:gd name="T13" fmla="*/ 360 h 419"/>
                <a:gd name="T14" fmla="*/ 191 w 474"/>
                <a:gd name="T15" fmla="*/ 386 h 419"/>
                <a:gd name="T16" fmla="*/ 282 w 474"/>
                <a:gd name="T17" fmla="*/ 386 h 419"/>
                <a:gd name="T18" fmla="*/ 357 w 474"/>
                <a:gd name="T19" fmla="*/ 360 h 419"/>
                <a:gd name="T20" fmla="*/ 413 w 474"/>
                <a:gd name="T21" fmla="*/ 314 h 419"/>
                <a:gd name="T22" fmla="*/ 441 w 474"/>
                <a:gd name="T23" fmla="*/ 248 h 419"/>
                <a:gd name="T24" fmla="*/ 441 w 474"/>
                <a:gd name="T25" fmla="*/ 170 h 419"/>
                <a:gd name="T26" fmla="*/ 413 w 474"/>
                <a:gd name="T27" fmla="*/ 105 h 419"/>
                <a:gd name="T28" fmla="*/ 357 w 474"/>
                <a:gd name="T29" fmla="*/ 58 h 419"/>
                <a:gd name="T30" fmla="*/ 282 w 474"/>
                <a:gd name="T31" fmla="*/ 33 h 419"/>
                <a:gd name="T32" fmla="*/ 237 w 474"/>
                <a:gd name="T33" fmla="*/ 0 h 419"/>
                <a:gd name="T34" fmla="*/ 301 w 474"/>
                <a:gd name="T35" fmla="*/ 7 h 419"/>
                <a:gd name="T36" fmla="*/ 360 w 474"/>
                <a:gd name="T37" fmla="*/ 27 h 419"/>
                <a:gd name="T38" fmla="*/ 411 w 474"/>
                <a:gd name="T39" fmla="*/ 61 h 419"/>
                <a:gd name="T40" fmla="*/ 449 w 474"/>
                <a:gd name="T41" fmla="*/ 110 h 419"/>
                <a:gd name="T42" fmla="*/ 471 w 474"/>
                <a:gd name="T43" fmla="*/ 172 h 419"/>
                <a:gd name="T44" fmla="*/ 471 w 474"/>
                <a:gd name="T45" fmla="*/ 247 h 419"/>
                <a:gd name="T46" fmla="*/ 449 w 474"/>
                <a:gd name="T47" fmla="*/ 311 h 419"/>
                <a:gd name="T48" fmla="*/ 411 w 474"/>
                <a:gd name="T49" fmla="*/ 359 h 419"/>
                <a:gd name="T50" fmla="*/ 360 w 474"/>
                <a:gd name="T51" fmla="*/ 392 h 419"/>
                <a:gd name="T52" fmla="*/ 301 w 474"/>
                <a:gd name="T53" fmla="*/ 411 h 419"/>
                <a:gd name="T54" fmla="*/ 237 w 474"/>
                <a:gd name="T55" fmla="*/ 419 h 419"/>
                <a:gd name="T56" fmla="*/ 173 w 474"/>
                <a:gd name="T57" fmla="*/ 411 h 419"/>
                <a:gd name="T58" fmla="*/ 113 w 474"/>
                <a:gd name="T59" fmla="*/ 392 h 419"/>
                <a:gd name="T60" fmla="*/ 62 w 474"/>
                <a:gd name="T61" fmla="*/ 359 h 419"/>
                <a:gd name="T62" fmla="*/ 24 w 474"/>
                <a:gd name="T63" fmla="*/ 311 h 419"/>
                <a:gd name="T64" fmla="*/ 3 w 474"/>
                <a:gd name="T65" fmla="*/ 247 h 419"/>
                <a:gd name="T66" fmla="*/ 3 w 474"/>
                <a:gd name="T67" fmla="*/ 172 h 419"/>
                <a:gd name="T68" fmla="*/ 24 w 474"/>
                <a:gd name="T69" fmla="*/ 110 h 419"/>
                <a:gd name="T70" fmla="*/ 62 w 474"/>
                <a:gd name="T71" fmla="*/ 61 h 419"/>
                <a:gd name="T72" fmla="*/ 113 w 474"/>
                <a:gd name="T73" fmla="*/ 27 h 419"/>
                <a:gd name="T74" fmla="*/ 173 w 474"/>
                <a:gd name="T75" fmla="*/ 7 h 419"/>
                <a:gd name="T76" fmla="*/ 237 w 474"/>
                <a:gd name="T77"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4" h="419">
                  <a:moveTo>
                    <a:pt x="237" y="29"/>
                  </a:moveTo>
                  <a:lnTo>
                    <a:pt x="191" y="33"/>
                  </a:lnTo>
                  <a:lnTo>
                    <a:pt x="150" y="43"/>
                  </a:lnTo>
                  <a:lnTo>
                    <a:pt x="115" y="58"/>
                  </a:lnTo>
                  <a:lnTo>
                    <a:pt x="85" y="80"/>
                  </a:lnTo>
                  <a:lnTo>
                    <a:pt x="61" y="105"/>
                  </a:lnTo>
                  <a:lnTo>
                    <a:pt x="44" y="136"/>
                  </a:lnTo>
                  <a:lnTo>
                    <a:pt x="33" y="170"/>
                  </a:lnTo>
                  <a:lnTo>
                    <a:pt x="28" y="210"/>
                  </a:lnTo>
                  <a:lnTo>
                    <a:pt x="33" y="248"/>
                  </a:lnTo>
                  <a:lnTo>
                    <a:pt x="44" y="284"/>
                  </a:lnTo>
                  <a:lnTo>
                    <a:pt x="61" y="314"/>
                  </a:lnTo>
                  <a:lnTo>
                    <a:pt x="85" y="341"/>
                  </a:lnTo>
                  <a:lnTo>
                    <a:pt x="115" y="360"/>
                  </a:lnTo>
                  <a:lnTo>
                    <a:pt x="150" y="376"/>
                  </a:lnTo>
                  <a:lnTo>
                    <a:pt x="191" y="386"/>
                  </a:lnTo>
                  <a:lnTo>
                    <a:pt x="237" y="390"/>
                  </a:lnTo>
                  <a:lnTo>
                    <a:pt x="282" y="386"/>
                  </a:lnTo>
                  <a:lnTo>
                    <a:pt x="322" y="376"/>
                  </a:lnTo>
                  <a:lnTo>
                    <a:pt x="357" y="360"/>
                  </a:lnTo>
                  <a:lnTo>
                    <a:pt x="388" y="341"/>
                  </a:lnTo>
                  <a:lnTo>
                    <a:pt x="413" y="314"/>
                  </a:lnTo>
                  <a:lnTo>
                    <a:pt x="430" y="284"/>
                  </a:lnTo>
                  <a:lnTo>
                    <a:pt x="441" y="248"/>
                  </a:lnTo>
                  <a:lnTo>
                    <a:pt x="444" y="210"/>
                  </a:lnTo>
                  <a:lnTo>
                    <a:pt x="441" y="170"/>
                  </a:lnTo>
                  <a:lnTo>
                    <a:pt x="430" y="136"/>
                  </a:lnTo>
                  <a:lnTo>
                    <a:pt x="413" y="105"/>
                  </a:lnTo>
                  <a:lnTo>
                    <a:pt x="388" y="80"/>
                  </a:lnTo>
                  <a:lnTo>
                    <a:pt x="357" y="58"/>
                  </a:lnTo>
                  <a:lnTo>
                    <a:pt x="322" y="43"/>
                  </a:lnTo>
                  <a:lnTo>
                    <a:pt x="282" y="33"/>
                  </a:lnTo>
                  <a:lnTo>
                    <a:pt x="237" y="29"/>
                  </a:lnTo>
                  <a:close/>
                  <a:moveTo>
                    <a:pt x="237" y="0"/>
                  </a:moveTo>
                  <a:lnTo>
                    <a:pt x="268" y="2"/>
                  </a:lnTo>
                  <a:lnTo>
                    <a:pt x="301" y="7"/>
                  </a:lnTo>
                  <a:lnTo>
                    <a:pt x="330" y="16"/>
                  </a:lnTo>
                  <a:lnTo>
                    <a:pt x="360" y="27"/>
                  </a:lnTo>
                  <a:lnTo>
                    <a:pt x="387" y="41"/>
                  </a:lnTo>
                  <a:lnTo>
                    <a:pt x="411" y="61"/>
                  </a:lnTo>
                  <a:lnTo>
                    <a:pt x="431" y="83"/>
                  </a:lnTo>
                  <a:lnTo>
                    <a:pt x="449" y="110"/>
                  </a:lnTo>
                  <a:lnTo>
                    <a:pt x="462" y="139"/>
                  </a:lnTo>
                  <a:lnTo>
                    <a:pt x="471" y="172"/>
                  </a:lnTo>
                  <a:lnTo>
                    <a:pt x="474" y="210"/>
                  </a:lnTo>
                  <a:lnTo>
                    <a:pt x="471" y="247"/>
                  </a:lnTo>
                  <a:lnTo>
                    <a:pt x="462" y="281"/>
                  </a:lnTo>
                  <a:lnTo>
                    <a:pt x="449" y="311"/>
                  </a:lnTo>
                  <a:lnTo>
                    <a:pt x="431" y="336"/>
                  </a:lnTo>
                  <a:lnTo>
                    <a:pt x="411" y="359"/>
                  </a:lnTo>
                  <a:lnTo>
                    <a:pt x="387" y="377"/>
                  </a:lnTo>
                  <a:lnTo>
                    <a:pt x="360" y="392"/>
                  </a:lnTo>
                  <a:lnTo>
                    <a:pt x="330" y="404"/>
                  </a:lnTo>
                  <a:lnTo>
                    <a:pt x="301" y="411"/>
                  </a:lnTo>
                  <a:lnTo>
                    <a:pt x="268" y="417"/>
                  </a:lnTo>
                  <a:lnTo>
                    <a:pt x="237" y="419"/>
                  </a:lnTo>
                  <a:lnTo>
                    <a:pt x="204" y="417"/>
                  </a:lnTo>
                  <a:lnTo>
                    <a:pt x="173" y="411"/>
                  </a:lnTo>
                  <a:lnTo>
                    <a:pt x="142" y="404"/>
                  </a:lnTo>
                  <a:lnTo>
                    <a:pt x="113" y="392"/>
                  </a:lnTo>
                  <a:lnTo>
                    <a:pt x="86" y="377"/>
                  </a:lnTo>
                  <a:lnTo>
                    <a:pt x="62" y="359"/>
                  </a:lnTo>
                  <a:lnTo>
                    <a:pt x="41" y="336"/>
                  </a:lnTo>
                  <a:lnTo>
                    <a:pt x="24" y="311"/>
                  </a:lnTo>
                  <a:lnTo>
                    <a:pt x="11" y="281"/>
                  </a:lnTo>
                  <a:lnTo>
                    <a:pt x="3" y="247"/>
                  </a:lnTo>
                  <a:lnTo>
                    <a:pt x="0" y="210"/>
                  </a:lnTo>
                  <a:lnTo>
                    <a:pt x="3" y="172"/>
                  </a:lnTo>
                  <a:lnTo>
                    <a:pt x="11" y="139"/>
                  </a:lnTo>
                  <a:lnTo>
                    <a:pt x="24" y="110"/>
                  </a:lnTo>
                  <a:lnTo>
                    <a:pt x="41" y="83"/>
                  </a:lnTo>
                  <a:lnTo>
                    <a:pt x="62" y="61"/>
                  </a:lnTo>
                  <a:lnTo>
                    <a:pt x="86" y="41"/>
                  </a:lnTo>
                  <a:lnTo>
                    <a:pt x="113" y="27"/>
                  </a:lnTo>
                  <a:lnTo>
                    <a:pt x="142" y="16"/>
                  </a:lnTo>
                  <a:lnTo>
                    <a:pt x="173" y="7"/>
                  </a:lnTo>
                  <a:lnTo>
                    <a:pt x="204" y="2"/>
                  </a:lnTo>
                  <a:lnTo>
                    <a:pt x="237"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5" name="Freeform 11"/>
            <p:cNvSpPr>
              <a:spLocks/>
            </p:cNvSpPr>
            <p:nvPr/>
          </p:nvSpPr>
          <p:spPr bwMode="auto">
            <a:xfrm>
              <a:off x="7869871" y="4790504"/>
              <a:ext cx="87269" cy="63504"/>
            </a:xfrm>
            <a:custGeom>
              <a:avLst/>
              <a:gdLst>
                <a:gd name="T0" fmla="*/ 0 w 464"/>
                <a:gd name="T1" fmla="*/ 0 h 336"/>
                <a:gd name="T2" fmla="*/ 282 w 464"/>
                <a:gd name="T3" fmla="*/ 0 h 336"/>
                <a:gd name="T4" fmla="*/ 323 w 464"/>
                <a:gd name="T5" fmla="*/ 3 h 336"/>
                <a:gd name="T6" fmla="*/ 360 w 464"/>
                <a:gd name="T7" fmla="*/ 10 h 336"/>
                <a:gd name="T8" fmla="*/ 391 w 464"/>
                <a:gd name="T9" fmla="*/ 24 h 336"/>
                <a:gd name="T10" fmla="*/ 417 w 464"/>
                <a:gd name="T11" fmla="*/ 43 h 336"/>
                <a:gd name="T12" fmla="*/ 437 w 464"/>
                <a:gd name="T13" fmla="*/ 67 h 336"/>
                <a:gd name="T14" fmla="*/ 451 w 464"/>
                <a:gd name="T15" fmla="*/ 95 h 336"/>
                <a:gd name="T16" fmla="*/ 461 w 464"/>
                <a:gd name="T17" fmla="*/ 129 h 336"/>
                <a:gd name="T18" fmla="*/ 464 w 464"/>
                <a:gd name="T19" fmla="*/ 167 h 336"/>
                <a:gd name="T20" fmla="*/ 461 w 464"/>
                <a:gd name="T21" fmla="*/ 207 h 336"/>
                <a:gd name="T22" fmla="*/ 451 w 464"/>
                <a:gd name="T23" fmla="*/ 241 h 336"/>
                <a:gd name="T24" fmla="*/ 437 w 464"/>
                <a:gd name="T25" fmla="*/ 269 h 336"/>
                <a:gd name="T26" fmla="*/ 417 w 464"/>
                <a:gd name="T27" fmla="*/ 294 h 336"/>
                <a:gd name="T28" fmla="*/ 391 w 464"/>
                <a:gd name="T29" fmla="*/ 312 h 336"/>
                <a:gd name="T30" fmla="*/ 360 w 464"/>
                <a:gd name="T31" fmla="*/ 325 h 336"/>
                <a:gd name="T32" fmla="*/ 323 w 464"/>
                <a:gd name="T33" fmla="*/ 333 h 336"/>
                <a:gd name="T34" fmla="*/ 282 w 464"/>
                <a:gd name="T35" fmla="*/ 336 h 336"/>
                <a:gd name="T36" fmla="*/ 0 w 464"/>
                <a:gd name="T37" fmla="*/ 336 h 336"/>
                <a:gd name="T38" fmla="*/ 0 w 464"/>
                <a:gd name="T39" fmla="*/ 308 h 336"/>
                <a:gd name="T40" fmla="*/ 282 w 464"/>
                <a:gd name="T41" fmla="*/ 308 h 336"/>
                <a:gd name="T42" fmla="*/ 317 w 464"/>
                <a:gd name="T43" fmla="*/ 305 h 336"/>
                <a:gd name="T44" fmla="*/ 349 w 464"/>
                <a:gd name="T45" fmla="*/ 299 h 336"/>
                <a:gd name="T46" fmla="*/ 376 w 464"/>
                <a:gd name="T47" fmla="*/ 288 h 336"/>
                <a:gd name="T48" fmla="*/ 397 w 464"/>
                <a:gd name="T49" fmla="*/ 272 h 336"/>
                <a:gd name="T50" fmla="*/ 412 w 464"/>
                <a:gd name="T51" fmla="*/ 252 h 336"/>
                <a:gd name="T52" fmla="*/ 425 w 464"/>
                <a:gd name="T53" fmla="*/ 230 h 336"/>
                <a:gd name="T54" fmla="*/ 432 w 464"/>
                <a:gd name="T55" fmla="*/ 200 h 336"/>
                <a:gd name="T56" fmla="*/ 434 w 464"/>
                <a:gd name="T57" fmla="*/ 167 h 336"/>
                <a:gd name="T58" fmla="*/ 432 w 464"/>
                <a:gd name="T59" fmla="*/ 135 h 336"/>
                <a:gd name="T60" fmla="*/ 425 w 464"/>
                <a:gd name="T61" fmla="*/ 106 h 336"/>
                <a:gd name="T62" fmla="*/ 412 w 464"/>
                <a:gd name="T63" fmla="*/ 82 h 336"/>
                <a:gd name="T64" fmla="*/ 397 w 464"/>
                <a:gd name="T65" fmla="*/ 62 h 336"/>
                <a:gd name="T66" fmla="*/ 376 w 464"/>
                <a:gd name="T67" fmla="*/ 48 h 336"/>
                <a:gd name="T68" fmla="*/ 349 w 464"/>
                <a:gd name="T69" fmla="*/ 37 h 336"/>
                <a:gd name="T70" fmla="*/ 317 w 464"/>
                <a:gd name="T71" fmla="*/ 30 h 336"/>
                <a:gd name="T72" fmla="*/ 282 w 464"/>
                <a:gd name="T73" fmla="*/ 28 h 336"/>
                <a:gd name="T74" fmla="*/ 0 w 464"/>
                <a:gd name="T75" fmla="*/ 28 h 336"/>
                <a:gd name="T76" fmla="*/ 0 w 4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336">
                  <a:moveTo>
                    <a:pt x="0" y="0"/>
                  </a:moveTo>
                  <a:lnTo>
                    <a:pt x="282" y="0"/>
                  </a:lnTo>
                  <a:lnTo>
                    <a:pt x="323" y="3"/>
                  </a:lnTo>
                  <a:lnTo>
                    <a:pt x="360" y="10"/>
                  </a:lnTo>
                  <a:lnTo>
                    <a:pt x="391" y="24"/>
                  </a:lnTo>
                  <a:lnTo>
                    <a:pt x="417" y="43"/>
                  </a:lnTo>
                  <a:lnTo>
                    <a:pt x="437" y="67"/>
                  </a:lnTo>
                  <a:lnTo>
                    <a:pt x="451" y="95"/>
                  </a:lnTo>
                  <a:lnTo>
                    <a:pt x="461" y="129"/>
                  </a:lnTo>
                  <a:lnTo>
                    <a:pt x="464" y="167"/>
                  </a:lnTo>
                  <a:lnTo>
                    <a:pt x="461" y="207"/>
                  </a:lnTo>
                  <a:lnTo>
                    <a:pt x="451" y="241"/>
                  </a:lnTo>
                  <a:lnTo>
                    <a:pt x="437" y="269"/>
                  </a:lnTo>
                  <a:lnTo>
                    <a:pt x="417" y="294"/>
                  </a:lnTo>
                  <a:lnTo>
                    <a:pt x="391" y="312"/>
                  </a:lnTo>
                  <a:lnTo>
                    <a:pt x="360" y="325"/>
                  </a:lnTo>
                  <a:lnTo>
                    <a:pt x="323" y="333"/>
                  </a:lnTo>
                  <a:lnTo>
                    <a:pt x="282" y="336"/>
                  </a:lnTo>
                  <a:lnTo>
                    <a:pt x="0" y="336"/>
                  </a:lnTo>
                  <a:lnTo>
                    <a:pt x="0" y="308"/>
                  </a:lnTo>
                  <a:lnTo>
                    <a:pt x="282" y="308"/>
                  </a:lnTo>
                  <a:lnTo>
                    <a:pt x="317" y="305"/>
                  </a:lnTo>
                  <a:lnTo>
                    <a:pt x="349" y="299"/>
                  </a:lnTo>
                  <a:lnTo>
                    <a:pt x="376" y="288"/>
                  </a:lnTo>
                  <a:lnTo>
                    <a:pt x="397" y="272"/>
                  </a:lnTo>
                  <a:lnTo>
                    <a:pt x="412" y="252"/>
                  </a:lnTo>
                  <a:lnTo>
                    <a:pt x="425" y="230"/>
                  </a:lnTo>
                  <a:lnTo>
                    <a:pt x="432" y="200"/>
                  </a:lnTo>
                  <a:lnTo>
                    <a:pt x="434" y="167"/>
                  </a:lnTo>
                  <a:lnTo>
                    <a:pt x="432" y="135"/>
                  </a:lnTo>
                  <a:lnTo>
                    <a:pt x="425" y="106"/>
                  </a:lnTo>
                  <a:lnTo>
                    <a:pt x="412" y="82"/>
                  </a:lnTo>
                  <a:lnTo>
                    <a:pt x="397" y="62"/>
                  </a:lnTo>
                  <a:lnTo>
                    <a:pt x="376" y="48"/>
                  </a:lnTo>
                  <a:lnTo>
                    <a:pt x="349" y="37"/>
                  </a:lnTo>
                  <a:lnTo>
                    <a:pt x="317" y="30"/>
                  </a:lnTo>
                  <a:lnTo>
                    <a:pt x="282" y="28"/>
                  </a:lnTo>
                  <a:lnTo>
                    <a:pt x="0" y="28"/>
                  </a:lnTo>
                  <a:lnTo>
                    <a:pt x="0"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6" name="Freeform 12"/>
            <p:cNvSpPr>
              <a:spLocks noEditPoints="1"/>
            </p:cNvSpPr>
            <p:nvPr/>
          </p:nvSpPr>
          <p:spPr bwMode="auto">
            <a:xfrm>
              <a:off x="7869871" y="4712712"/>
              <a:ext cx="85683" cy="65091"/>
            </a:xfrm>
            <a:custGeom>
              <a:avLst/>
              <a:gdLst>
                <a:gd name="T0" fmla="*/ 91 w 452"/>
                <a:gd name="T1" fmla="*/ 43 h 338"/>
                <a:gd name="T2" fmla="*/ 51 w 452"/>
                <a:gd name="T3" fmla="*/ 65 h 338"/>
                <a:gd name="T4" fmla="*/ 31 w 452"/>
                <a:gd name="T5" fmla="*/ 115 h 338"/>
                <a:gd name="T6" fmla="*/ 30 w 452"/>
                <a:gd name="T7" fmla="*/ 309 h 338"/>
                <a:gd name="T8" fmla="*/ 220 w 452"/>
                <a:gd name="T9" fmla="*/ 155 h 338"/>
                <a:gd name="T10" fmla="*/ 211 w 452"/>
                <a:gd name="T11" fmla="*/ 102 h 338"/>
                <a:gd name="T12" fmla="*/ 187 w 452"/>
                <a:gd name="T13" fmla="*/ 64 h 338"/>
                <a:gd name="T14" fmla="*/ 146 w 452"/>
                <a:gd name="T15" fmla="*/ 41 h 338"/>
                <a:gd name="T16" fmla="*/ 119 w 452"/>
                <a:gd name="T17" fmla="*/ 38 h 338"/>
                <a:gd name="T18" fmla="*/ 452 w 452"/>
                <a:gd name="T19" fmla="*/ 34 h 338"/>
                <a:gd name="T20" fmla="*/ 431 w 452"/>
                <a:gd name="T21" fmla="*/ 41 h 338"/>
                <a:gd name="T22" fmla="*/ 387 w 452"/>
                <a:gd name="T23" fmla="*/ 46 h 338"/>
                <a:gd name="T24" fmla="*/ 353 w 452"/>
                <a:gd name="T25" fmla="*/ 46 h 338"/>
                <a:gd name="T26" fmla="*/ 306 w 452"/>
                <a:gd name="T27" fmla="*/ 50 h 338"/>
                <a:gd name="T28" fmla="*/ 274 w 452"/>
                <a:gd name="T29" fmla="*/ 65 h 338"/>
                <a:gd name="T30" fmla="*/ 254 w 452"/>
                <a:gd name="T31" fmla="*/ 98 h 338"/>
                <a:gd name="T32" fmla="*/ 248 w 452"/>
                <a:gd name="T33" fmla="*/ 153 h 338"/>
                <a:gd name="T34" fmla="*/ 452 w 452"/>
                <a:gd name="T35" fmla="*/ 309 h 338"/>
                <a:gd name="T36" fmla="*/ 0 w 452"/>
                <a:gd name="T37" fmla="*/ 338 h 338"/>
                <a:gd name="T38" fmla="*/ 3 w 452"/>
                <a:gd name="T39" fmla="*/ 115 h 338"/>
                <a:gd name="T40" fmla="*/ 23 w 452"/>
                <a:gd name="T41" fmla="*/ 57 h 338"/>
                <a:gd name="T42" fmla="*/ 61 w 452"/>
                <a:gd name="T43" fmla="*/ 23 h 338"/>
                <a:gd name="T44" fmla="*/ 120 w 452"/>
                <a:gd name="T45" fmla="*/ 10 h 338"/>
                <a:gd name="T46" fmla="*/ 153 w 452"/>
                <a:gd name="T47" fmla="*/ 13 h 338"/>
                <a:gd name="T48" fmla="*/ 200 w 452"/>
                <a:gd name="T49" fmla="*/ 37 h 338"/>
                <a:gd name="T50" fmla="*/ 232 w 452"/>
                <a:gd name="T51" fmla="*/ 82 h 338"/>
                <a:gd name="T52" fmla="*/ 257 w 452"/>
                <a:gd name="T53" fmla="*/ 41 h 338"/>
                <a:gd name="T54" fmla="*/ 298 w 452"/>
                <a:gd name="T55" fmla="*/ 23 h 338"/>
                <a:gd name="T56" fmla="*/ 354 w 452"/>
                <a:gd name="T57" fmla="*/ 17 h 338"/>
                <a:gd name="T58" fmla="*/ 400 w 452"/>
                <a:gd name="T59" fmla="*/ 16 h 338"/>
                <a:gd name="T60" fmla="*/ 432 w 452"/>
                <a:gd name="T61" fmla="*/ 12 h 338"/>
                <a:gd name="T62" fmla="*/ 452 w 452"/>
                <a:gd name="T6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38">
                  <a:moveTo>
                    <a:pt x="119" y="38"/>
                  </a:moveTo>
                  <a:lnTo>
                    <a:pt x="91" y="43"/>
                  </a:lnTo>
                  <a:lnTo>
                    <a:pt x="68" y="51"/>
                  </a:lnTo>
                  <a:lnTo>
                    <a:pt x="51" y="65"/>
                  </a:lnTo>
                  <a:lnTo>
                    <a:pt x="38" y="87"/>
                  </a:lnTo>
                  <a:lnTo>
                    <a:pt x="31" y="115"/>
                  </a:lnTo>
                  <a:lnTo>
                    <a:pt x="30" y="149"/>
                  </a:lnTo>
                  <a:lnTo>
                    <a:pt x="30" y="309"/>
                  </a:lnTo>
                  <a:lnTo>
                    <a:pt x="220" y="309"/>
                  </a:lnTo>
                  <a:lnTo>
                    <a:pt x="220" y="155"/>
                  </a:lnTo>
                  <a:lnTo>
                    <a:pt x="217" y="128"/>
                  </a:lnTo>
                  <a:lnTo>
                    <a:pt x="211" y="102"/>
                  </a:lnTo>
                  <a:lnTo>
                    <a:pt x="201" y="81"/>
                  </a:lnTo>
                  <a:lnTo>
                    <a:pt x="187" y="64"/>
                  </a:lnTo>
                  <a:lnTo>
                    <a:pt x="169" y="50"/>
                  </a:lnTo>
                  <a:lnTo>
                    <a:pt x="146" y="41"/>
                  </a:lnTo>
                  <a:lnTo>
                    <a:pt x="120" y="38"/>
                  </a:lnTo>
                  <a:lnTo>
                    <a:pt x="119" y="38"/>
                  </a:lnTo>
                  <a:close/>
                  <a:moveTo>
                    <a:pt x="452" y="0"/>
                  </a:moveTo>
                  <a:lnTo>
                    <a:pt x="452" y="34"/>
                  </a:lnTo>
                  <a:lnTo>
                    <a:pt x="448" y="36"/>
                  </a:lnTo>
                  <a:lnTo>
                    <a:pt x="431" y="41"/>
                  </a:lnTo>
                  <a:lnTo>
                    <a:pt x="410" y="44"/>
                  </a:lnTo>
                  <a:lnTo>
                    <a:pt x="387" y="46"/>
                  </a:lnTo>
                  <a:lnTo>
                    <a:pt x="367" y="46"/>
                  </a:lnTo>
                  <a:lnTo>
                    <a:pt x="353" y="46"/>
                  </a:lnTo>
                  <a:lnTo>
                    <a:pt x="327" y="47"/>
                  </a:lnTo>
                  <a:lnTo>
                    <a:pt x="306" y="50"/>
                  </a:lnTo>
                  <a:lnTo>
                    <a:pt x="288" y="55"/>
                  </a:lnTo>
                  <a:lnTo>
                    <a:pt x="274" y="65"/>
                  </a:lnTo>
                  <a:lnTo>
                    <a:pt x="262" y="80"/>
                  </a:lnTo>
                  <a:lnTo>
                    <a:pt x="254" y="98"/>
                  </a:lnTo>
                  <a:lnTo>
                    <a:pt x="249" y="122"/>
                  </a:lnTo>
                  <a:lnTo>
                    <a:pt x="248" y="153"/>
                  </a:lnTo>
                  <a:lnTo>
                    <a:pt x="248" y="309"/>
                  </a:lnTo>
                  <a:lnTo>
                    <a:pt x="452" y="309"/>
                  </a:lnTo>
                  <a:lnTo>
                    <a:pt x="452" y="338"/>
                  </a:lnTo>
                  <a:lnTo>
                    <a:pt x="0" y="338"/>
                  </a:lnTo>
                  <a:lnTo>
                    <a:pt x="0" y="152"/>
                  </a:lnTo>
                  <a:lnTo>
                    <a:pt x="3" y="115"/>
                  </a:lnTo>
                  <a:lnTo>
                    <a:pt x="10" y="82"/>
                  </a:lnTo>
                  <a:lnTo>
                    <a:pt x="23" y="57"/>
                  </a:lnTo>
                  <a:lnTo>
                    <a:pt x="40" y="37"/>
                  </a:lnTo>
                  <a:lnTo>
                    <a:pt x="61" y="23"/>
                  </a:lnTo>
                  <a:lnTo>
                    <a:pt x="88" y="14"/>
                  </a:lnTo>
                  <a:lnTo>
                    <a:pt x="120" y="10"/>
                  </a:lnTo>
                  <a:lnTo>
                    <a:pt x="123" y="10"/>
                  </a:lnTo>
                  <a:lnTo>
                    <a:pt x="153" y="13"/>
                  </a:lnTo>
                  <a:lnTo>
                    <a:pt x="179" y="23"/>
                  </a:lnTo>
                  <a:lnTo>
                    <a:pt x="200" y="37"/>
                  </a:lnTo>
                  <a:lnTo>
                    <a:pt x="218" y="57"/>
                  </a:lnTo>
                  <a:lnTo>
                    <a:pt x="232" y="82"/>
                  </a:lnTo>
                  <a:lnTo>
                    <a:pt x="242" y="60"/>
                  </a:lnTo>
                  <a:lnTo>
                    <a:pt x="257" y="41"/>
                  </a:lnTo>
                  <a:lnTo>
                    <a:pt x="275" y="30"/>
                  </a:lnTo>
                  <a:lnTo>
                    <a:pt x="298" y="23"/>
                  </a:lnTo>
                  <a:lnTo>
                    <a:pt x="325" y="19"/>
                  </a:lnTo>
                  <a:lnTo>
                    <a:pt x="354" y="17"/>
                  </a:lnTo>
                  <a:lnTo>
                    <a:pt x="378" y="17"/>
                  </a:lnTo>
                  <a:lnTo>
                    <a:pt x="400" y="16"/>
                  </a:lnTo>
                  <a:lnTo>
                    <a:pt x="418" y="14"/>
                  </a:lnTo>
                  <a:lnTo>
                    <a:pt x="432" y="12"/>
                  </a:lnTo>
                  <a:lnTo>
                    <a:pt x="439" y="9"/>
                  </a:lnTo>
                  <a:lnTo>
                    <a:pt x="452"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sp>
          <p:nvSpPr>
            <p:cNvPr id="17" name="Freeform 13"/>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8" name="Freeform 14"/>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19" name="Freeform 15"/>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0" name="Freeform 16"/>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1" name="Freeform 17"/>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2" name="Freeform 18"/>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3" name="Freeform 19"/>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4" name="Freeform 20"/>
            <p:cNvSpPr>
              <a:spLocks/>
            </p:cNvSpPr>
            <p:nvPr/>
          </p:nvSpPr>
          <p:spPr bwMode="auto">
            <a:xfrm>
              <a:off x="7957141" y="4520611"/>
              <a:ext cx="131699" cy="166699"/>
            </a:xfrm>
            <a:custGeom>
              <a:avLst/>
              <a:gdLst>
                <a:gd name="T0" fmla="*/ 620 w 694"/>
                <a:gd name="T1" fmla="*/ 11 h 886"/>
                <a:gd name="T2" fmla="*/ 666 w 694"/>
                <a:gd name="T3" fmla="*/ 61 h 886"/>
                <a:gd name="T4" fmla="*/ 689 w 694"/>
                <a:gd name="T5" fmla="*/ 131 h 886"/>
                <a:gd name="T6" fmla="*/ 694 w 694"/>
                <a:gd name="T7" fmla="*/ 199 h 886"/>
                <a:gd name="T8" fmla="*/ 664 w 694"/>
                <a:gd name="T9" fmla="*/ 389 h 886"/>
                <a:gd name="T10" fmla="*/ 584 w 694"/>
                <a:gd name="T11" fmla="*/ 574 h 886"/>
                <a:gd name="T12" fmla="*/ 500 w 694"/>
                <a:gd name="T13" fmla="*/ 696 h 886"/>
                <a:gd name="T14" fmla="*/ 372 w 694"/>
                <a:gd name="T15" fmla="*/ 818 h 886"/>
                <a:gd name="T16" fmla="*/ 238 w 694"/>
                <a:gd name="T17" fmla="*/ 882 h 886"/>
                <a:gd name="T18" fmla="*/ 130 w 694"/>
                <a:gd name="T19" fmla="*/ 878 h 886"/>
                <a:gd name="T20" fmla="*/ 55 w 694"/>
                <a:gd name="T21" fmla="*/ 825 h 886"/>
                <a:gd name="T22" fmla="*/ 9 w 694"/>
                <a:gd name="T23" fmla="*/ 730 h 886"/>
                <a:gd name="T24" fmla="*/ 2 w 694"/>
                <a:gd name="T25" fmla="*/ 584 h 886"/>
                <a:gd name="T26" fmla="*/ 49 w 694"/>
                <a:gd name="T27" fmla="*/ 428 h 886"/>
                <a:gd name="T28" fmla="*/ 134 w 694"/>
                <a:gd name="T29" fmla="*/ 298 h 886"/>
                <a:gd name="T30" fmla="*/ 242 w 694"/>
                <a:gd name="T31" fmla="*/ 191 h 886"/>
                <a:gd name="T32" fmla="*/ 316 w 694"/>
                <a:gd name="T33" fmla="*/ 133 h 886"/>
                <a:gd name="T34" fmla="*/ 323 w 694"/>
                <a:gd name="T35" fmla="*/ 131 h 886"/>
                <a:gd name="T36" fmla="*/ 330 w 694"/>
                <a:gd name="T37" fmla="*/ 136 h 886"/>
                <a:gd name="T38" fmla="*/ 330 w 694"/>
                <a:gd name="T39" fmla="*/ 143 h 886"/>
                <a:gd name="T40" fmla="*/ 316 w 694"/>
                <a:gd name="T41" fmla="*/ 152 h 886"/>
                <a:gd name="T42" fmla="*/ 266 w 694"/>
                <a:gd name="T43" fmla="*/ 193 h 886"/>
                <a:gd name="T44" fmla="*/ 192 w 694"/>
                <a:gd name="T45" fmla="*/ 264 h 886"/>
                <a:gd name="T46" fmla="*/ 114 w 694"/>
                <a:gd name="T47" fmla="*/ 364 h 886"/>
                <a:gd name="T48" fmla="*/ 53 w 694"/>
                <a:gd name="T49" fmla="*/ 491 h 886"/>
                <a:gd name="T50" fmla="*/ 29 w 694"/>
                <a:gd name="T51" fmla="*/ 639 h 886"/>
                <a:gd name="T52" fmla="*/ 45 w 694"/>
                <a:gd name="T53" fmla="*/ 740 h 886"/>
                <a:gd name="T54" fmla="*/ 92 w 694"/>
                <a:gd name="T55" fmla="*/ 822 h 886"/>
                <a:gd name="T56" fmla="*/ 167 w 694"/>
                <a:gd name="T57" fmla="*/ 868 h 886"/>
                <a:gd name="T58" fmla="*/ 263 w 694"/>
                <a:gd name="T59" fmla="*/ 858 h 886"/>
                <a:gd name="T60" fmla="*/ 374 w 694"/>
                <a:gd name="T61" fmla="*/ 791 h 886"/>
                <a:gd name="T62" fmla="*/ 483 w 694"/>
                <a:gd name="T63" fmla="*/ 682 h 886"/>
                <a:gd name="T64" fmla="*/ 567 w 694"/>
                <a:gd name="T65" fmla="*/ 560 h 886"/>
                <a:gd name="T66" fmla="*/ 650 w 694"/>
                <a:gd name="T67" fmla="*/ 360 h 886"/>
                <a:gd name="T68" fmla="*/ 669 w 694"/>
                <a:gd name="T69" fmla="*/ 199 h 886"/>
                <a:gd name="T70" fmla="*/ 660 w 694"/>
                <a:gd name="T71" fmla="*/ 125 h 886"/>
                <a:gd name="T72" fmla="*/ 636 w 694"/>
                <a:gd name="T73" fmla="*/ 60 h 886"/>
                <a:gd name="T74" fmla="*/ 586 w 694"/>
                <a:gd name="T75" fmla="*/ 23 h 886"/>
                <a:gd name="T76" fmla="*/ 493 w 694"/>
                <a:gd name="T77" fmla="*/ 36 h 886"/>
                <a:gd name="T78" fmla="*/ 415 w 694"/>
                <a:gd name="T79" fmla="*/ 112 h 886"/>
                <a:gd name="T80" fmla="*/ 375 w 694"/>
                <a:gd name="T81" fmla="*/ 234 h 886"/>
                <a:gd name="T82" fmla="*/ 372 w 694"/>
                <a:gd name="T83" fmla="*/ 323 h 886"/>
                <a:gd name="T84" fmla="*/ 364 w 694"/>
                <a:gd name="T85" fmla="*/ 340 h 886"/>
                <a:gd name="T86" fmla="*/ 355 w 694"/>
                <a:gd name="T87" fmla="*/ 329 h 886"/>
                <a:gd name="T88" fmla="*/ 350 w 694"/>
                <a:gd name="T89" fmla="*/ 318 h 886"/>
                <a:gd name="T90" fmla="*/ 368 w 694"/>
                <a:gd name="T91" fmla="*/ 191 h 886"/>
                <a:gd name="T92" fmla="*/ 419 w 694"/>
                <a:gd name="T93" fmla="*/ 84 h 886"/>
                <a:gd name="T94" fmla="*/ 503 w 694"/>
                <a:gd name="T95" fmla="*/ 1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4" h="886">
                  <a:moveTo>
                    <a:pt x="578" y="0"/>
                  </a:moveTo>
                  <a:lnTo>
                    <a:pt x="601" y="3"/>
                  </a:lnTo>
                  <a:lnTo>
                    <a:pt x="620" y="11"/>
                  </a:lnTo>
                  <a:lnTo>
                    <a:pt x="639" y="24"/>
                  </a:lnTo>
                  <a:lnTo>
                    <a:pt x="653" y="41"/>
                  </a:lnTo>
                  <a:lnTo>
                    <a:pt x="666" y="61"/>
                  </a:lnTo>
                  <a:lnTo>
                    <a:pt x="676" y="82"/>
                  </a:lnTo>
                  <a:lnTo>
                    <a:pt x="683" y="106"/>
                  </a:lnTo>
                  <a:lnTo>
                    <a:pt x="689" y="131"/>
                  </a:lnTo>
                  <a:lnTo>
                    <a:pt x="693" y="155"/>
                  </a:lnTo>
                  <a:lnTo>
                    <a:pt x="694" y="177"/>
                  </a:lnTo>
                  <a:lnTo>
                    <a:pt x="694" y="199"/>
                  </a:lnTo>
                  <a:lnTo>
                    <a:pt x="691" y="261"/>
                  </a:lnTo>
                  <a:lnTo>
                    <a:pt x="681" y="325"/>
                  </a:lnTo>
                  <a:lnTo>
                    <a:pt x="664" y="389"/>
                  </a:lnTo>
                  <a:lnTo>
                    <a:pt x="643" y="452"/>
                  </a:lnTo>
                  <a:lnTo>
                    <a:pt x="616" y="515"/>
                  </a:lnTo>
                  <a:lnTo>
                    <a:pt x="584" y="574"/>
                  </a:lnTo>
                  <a:lnTo>
                    <a:pt x="548" y="632"/>
                  </a:lnTo>
                  <a:lnTo>
                    <a:pt x="538" y="645"/>
                  </a:lnTo>
                  <a:lnTo>
                    <a:pt x="500" y="696"/>
                  </a:lnTo>
                  <a:lnTo>
                    <a:pt x="459" y="743"/>
                  </a:lnTo>
                  <a:lnTo>
                    <a:pt x="416" y="784"/>
                  </a:lnTo>
                  <a:lnTo>
                    <a:pt x="372" y="818"/>
                  </a:lnTo>
                  <a:lnTo>
                    <a:pt x="328" y="848"/>
                  </a:lnTo>
                  <a:lnTo>
                    <a:pt x="283" y="869"/>
                  </a:lnTo>
                  <a:lnTo>
                    <a:pt x="238" y="882"/>
                  </a:lnTo>
                  <a:lnTo>
                    <a:pt x="192" y="886"/>
                  </a:lnTo>
                  <a:lnTo>
                    <a:pt x="161" y="885"/>
                  </a:lnTo>
                  <a:lnTo>
                    <a:pt x="130" y="878"/>
                  </a:lnTo>
                  <a:lnTo>
                    <a:pt x="103" y="865"/>
                  </a:lnTo>
                  <a:lnTo>
                    <a:pt x="77" y="848"/>
                  </a:lnTo>
                  <a:lnTo>
                    <a:pt x="55" y="825"/>
                  </a:lnTo>
                  <a:lnTo>
                    <a:pt x="36" y="798"/>
                  </a:lnTo>
                  <a:lnTo>
                    <a:pt x="21" y="767"/>
                  </a:lnTo>
                  <a:lnTo>
                    <a:pt x="9" y="730"/>
                  </a:lnTo>
                  <a:lnTo>
                    <a:pt x="2" y="688"/>
                  </a:lnTo>
                  <a:lnTo>
                    <a:pt x="0" y="641"/>
                  </a:lnTo>
                  <a:lnTo>
                    <a:pt x="2" y="584"/>
                  </a:lnTo>
                  <a:lnTo>
                    <a:pt x="12" y="529"/>
                  </a:lnTo>
                  <a:lnTo>
                    <a:pt x="28" y="476"/>
                  </a:lnTo>
                  <a:lnTo>
                    <a:pt x="49" y="428"/>
                  </a:lnTo>
                  <a:lnTo>
                    <a:pt x="75" y="381"/>
                  </a:lnTo>
                  <a:lnTo>
                    <a:pt x="103" y="339"/>
                  </a:lnTo>
                  <a:lnTo>
                    <a:pt x="134" y="298"/>
                  </a:lnTo>
                  <a:lnTo>
                    <a:pt x="168" y="260"/>
                  </a:lnTo>
                  <a:lnTo>
                    <a:pt x="205" y="224"/>
                  </a:lnTo>
                  <a:lnTo>
                    <a:pt x="242" y="191"/>
                  </a:lnTo>
                  <a:lnTo>
                    <a:pt x="279" y="162"/>
                  </a:lnTo>
                  <a:lnTo>
                    <a:pt x="316" y="133"/>
                  </a:lnTo>
                  <a:lnTo>
                    <a:pt x="316" y="133"/>
                  </a:lnTo>
                  <a:lnTo>
                    <a:pt x="317" y="132"/>
                  </a:lnTo>
                  <a:lnTo>
                    <a:pt x="320" y="132"/>
                  </a:lnTo>
                  <a:lnTo>
                    <a:pt x="323" y="131"/>
                  </a:lnTo>
                  <a:lnTo>
                    <a:pt x="326" y="132"/>
                  </a:lnTo>
                  <a:lnTo>
                    <a:pt x="328" y="133"/>
                  </a:lnTo>
                  <a:lnTo>
                    <a:pt x="330" y="136"/>
                  </a:lnTo>
                  <a:lnTo>
                    <a:pt x="331" y="139"/>
                  </a:lnTo>
                  <a:lnTo>
                    <a:pt x="330" y="140"/>
                  </a:lnTo>
                  <a:lnTo>
                    <a:pt x="330" y="143"/>
                  </a:lnTo>
                  <a:lnTo>
                    <a:pt x="328" y="145"/>
                  </a:lnTo>
                  <a:lnTo>
                    <a:pt x="324" y="146"/>
                  </a:lnTo>
                  <a:lnTo>
                    <a:pt x="316" y="152"/>
                  </a:lnTo>
                  <a:lnTo>
                    <a:pt x="303" y="162"/>
                  </a:lnTo>
                  <a:lnTo>
                    <a:pt x="286" y="176"/>
                  </a:lnTo>
                  <a:lnTo>
                    <a:pt x="266" y="193"/>
                  </a:lnTo>
                  <a:lnTo>
                    <a:pt x="242" y="213"/>
                  </a:lnTo>
                  <a:lnTo>
                    <a:pt x="218" y="237"/>
                  </a:lnTo>
                  <a:lnTo>
                    <a:pt x="192" y="264"/>
                  </a:lnTo>
                  <a:lnTo>
                    <a:pt x="165" y="295"/>
                  </a:lnTo>
                  <a:lnTo>
                    <a:pt x="140" y="328"/>
                  </a:lnTo>
                  <a:lnTo>
                    <a:pt x="114" y="364"/>
                  </a:lnTo>
                  <a:lnTo>
                    <a:pt x="92" y="404"/>
                  </a:lnTo>
                  <a:lnTo>
                    <a:pt x="70" y="445"/>
                  </a:lnTo>
                  <a:lnTo>
                    <a:pt x="53" y="491"/>
                  </a:lnTo>
                  <a:lnTo>
                    <a:pt x="41" y="537"/>
                  </a:lnTo>
                  <a:lnTo>
                    <a:pt x="32" y="587"/>
                  </a:lnTo>
                  <a:lnTo>
                    <a:pt x="29" y="639"/>
                  </a:lnTo>
                  <a:lnTo>
                    <a:pt x="31" y="673"/>
                  </a:lnTo>
                  <a:lnTo>
                    <a:pt x="36" y="707"/>
                  </a:lnTo>
                  <a:lnTo>
                    <a:pt x="45" y="740"/>
                  </a:lnTo>
                  <a:lnTo>
                    <a:pt x="58" y="770"/>
                  </a:lnTo>
                  <a:lnTo>
                    <a:pt x="73" y="798"/>
                  </a:lnTo>
                  <a:lnTo>
                    <a:pt x="92" y="822"/>
                  </a:lnTo>
                  <a:lnTo>
                    <a:pt x="114" y="844"/>
                  </a:lnTo>
                  <a:lnTo>
                    <a:pt x="138" y="858"/>
                  </a:lnTo>
                  <a:lnTo>
                    <a:pt x="167" y="868"/>
                  </a:lnTo>
                  <a:lnTo>
                    <a:pt x="198" y="872"/>
                  </a:lnTo>
                  <a:lnTo>
                    <a:pt x="229" y="868"/>
                  </a:lnTo>
                  <a:lnTo>
                    <a:pt x="263" y="858"/>
                  </a:lnTo>
                  <a:lnTo>
                    <a:pt x="300" y="841"/>
                  </a:lnTo>
                  <a:lnTo>
                    <a:pt x="336" y="819"/>
                  </a:lnTo>
                  <a:lnTo>
                    <a:pt x="374" y="791"/>
                  </a:lnTo>
                  <a:lnTo>
                    <a:pt x="411" y="759"/>
                  </a:lnTo>
                  <a:lnTo>
                    <a:pt x="448" y="722"/>
                  </a:lnTo>
                  <a:lnTo>
                    <a:pt x="483" y="682"/>
                  </a:lnTo>
                  <a:lnTo>
                    <a:pt x="517" y="637"/>
                  </a:lnTo>
                  <a:lnTo>
                    <a:pt x="527" y="621"/>
                  </a:lnTo>
                  <a:lnTo>
                    <a:pt x="567" y="560"/>
                  </a:lnTo>
                  <a:lnTo>
                    <a:pt x="601" y="496"/>
                  </a:lnTo>
                  <a:lnTo>
                    <a:pt x="629" y="428"/>
                  </a:lnTo>
                  <a:lnTo>
                    <a:pt x="650" y="360"/>
                  </a:lnTo>
                  <a:lnTo>
                    <a:pt x="664" y="291"/>
                  </a:lnTo>
                  <a:lnTo>
                    <a:pt x="669" y="223"/>
                  </a:lnTo>
                  <a:lnTo>
                    <a:pt x="669" y="199"/>
                  </a:lnTo>
                  <a:lnTo>
                    <a:pt x="667" y="174"/>
                  </a:lnTo>
                  <a:lnTo>
                    <a:pt x="664" y="149"/>
                  </a:lnTo>
                  <a:lnTo>
                    <a:pt x="660" y="125"/>
                  </a:lnTo>
                  <a:lnTo>
                    <a:pt x="654" y="101"/>
                  </a:lnTo>
                  <a:lnTo>
                    <a:pt x="646" y="79"/>
                  </a:lnTo>
                  <a:lnTo>
                    <a:pt x="636" y="60"/>
                  </a:lnTo>
                  <a:lnTo>
                    <a:pt x="622" y="43"/>
                  </a:lnTo>
                  <a:lnTo>
                    <a:pt x="606" y="30"/>
                  </a:lnTo>
                  <a:lnTo>
                    <a:pt x="586" y="23"/>
                  </a:lnTo>
                  <a:lnTo>
                    <a:pt x="562" y="20"/>
                  </a:lnTo>
                  <a:lnTo>
                    <a:pt x="527" y="24"/>
                  </a:lnTo>
                  <a:lnTo>
                    <a:pt x="493" y="36"/>
                  </a:lnTo>
                  <a:lnTo>
                    <a:pt x="463" y="55"/>
                  </a:lnTo>
                  <a:lnTo>
                    <a:pt x="436" y="81"/>
                  </a:lnTo>
                  <a:lnTo>
                    <a:pt x="415" y="112"/>
                  </a:lnTo>
                  <a:lnTo>
                    <a:pt x="396" y="149"/>
                  </a:lnTo>
                  <a:lnTo>
                    <a:pt x="384" y="190"/>
                  </a:lnTo>
                  <a:lnTo>
                    <a:pt x="375" y="234"/>
                  </a:lnTo>
                  <a:lnTo>
                    <a:pt x="374" y="282"/>
                  </a:lnTo>
                  <a:lnTo>
                    <a:pt x="374" y="306"/>
                  </a:lnTo>
                  <a:lnTo>
                    <a:pt x="372" y="323"/>
                  </a:lnTo>
                  <a:lnTo>
                    <a:pt x="370" y="335"/>
                  </a:lnTo>
                  <a:lnTo>
                    <a:pt x="367" y="340"/>
                  </a:lnTo>
                  <a:lnTo>
                    <a:pt x="364" y="340"/>
                  </a:lnTo>
                  <a:lnTo>
                    <a:pt x="361" y="339"/>
                  </a:lnTo>
                  <a:lnTo>
                    <a:pt x="358" y="335"/>
                  </a:lnTo>
                  <a:lnTo>
                    <a:pt x="355" y="329"/>
                  </a:lnTo>
                  <a:lnTo>
                    <a:pt x="353" y="323"/>
                  </a:lnTo>
                  <a:lnTo>
                    <a:pt x="351" y="320"/>
                  </a:lnTo>
                  <a:lnTo>
                    <a:pt x="350" y="318"/>
                  </a:lnTo>
                  <a:lnTo>
                    <a:pt x="353" y="275"/>
                  </a:lnTo>
                  <a:lnTo>
                    <a:pt x="358" y="233"/>
                  </a:lnTo>
                  <a:lnTo>
                    <a:pt x="368" y="191"/>
                  </a:lnTo>
                  <a:lnTo>
                    <a:pt x="381" y="152"/>
                  </a:lnTo>
                  <a:lnTo>
                    <a:pt x="398" y="116"/>
                  </a:lnTo>
                  <a:lnTo>
                    <a:pt x="419" y="84"/>
                  </a:lnTo>
                  <a:lnTo>
                    <a:pt x="443" y="55"/>
                  </a:lnTo>
                  <a:lnTo>
                    <a:pt x="472" y="33"/>
                  </a:lnTo>
                  <a:lnTo>
                    <a:pt x="503" y="16"/>
                  </a:lnTo>
                  <a:lnTo>
                    <a:pt x="538" y="4"/>
                  </a:lnTo>
                  <a:lnTo>
                    <a:pt x="578"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5" name="Freeform 21"/>
            <p:cNvSpPr>
              <a:spLocks/>
            </p:cNvSpPr>
            <p:nvPr/>
          </p:nvSpPr>
          <p:spPr bwMode="auto">
            <a:xfrm>
              <a:off x="8034890" y="4638094"/>
              <a:ext cx="95203" cy="39691"/>
            </a:xfrm>
            <a:custGeom>
              <a:avLst/>
              <a:gdLst>
                <a:gd name="T0" fmla="*/ 265 w 505"/>
                <a:gd name="T1" fmla="*/ 1 h 212"/>
                <a:gd name="T2" fmla="*/ 273 w 505"/>
                <a:gd name="T3" fmla="*/ 12 h 212"/>
                <a:gd name="T4" fmla="*/ 265 w 505"/>
                <a:gd name="T5" fmla="*/ 49 h 212"/>
                <a:gd name="T6" fmla="*/ 234 w 505"/>
                <a:gd name="T7" fmla="*/ 99 h 212"/>
                <a:gd name="T8" fmla="*/ 215 w 505"/>
                <a:gd name="T9" fmla="*/ 130 h 212"/>
                <a:gd name="T10" fmla="*/ 218 w 505"/>
                <a:gd name="T11" fmla="*/ 131 h 212"/>
                <a:gd name="T12" fmla="*/ 244 w 505"/>
                <a:gd name="T13" fmla="*/ 110 h 212"/>
                <a:gd name="T14" fmla="*/ 296 w 505"/>
                <a:gd name="T15" fmla="*/ 65 h 212"/>
                <a:gd name="T16" fmla="*/ 351 w 505"/>
                <a:gd name="T17" fmla="*/ 25 h 212"/>
                <a:gd name="T18" fmla="*/ 398 w 505"/>
                <a:gd name="T19" fmla="*/ 17 h 212"/>
                <a:gd name="T20" fmla="*/ 418 w 505"/>
                <a:gd name="T21" fmla="*/ 41 h 212"/>
                <a:gd name="T22" fmla="*/ 397 w 505"/>
                <a:gd name="T23" fmla="*/ 95 h 212"/>
                <a:gd name="T24" fmla="*/ 363 w 505"/>
                <a:gd name="T25" fmla="*/ 150 h 212"/>
                <a:gd name="T26" fmla="*/ 353 w 505"/>
                <a:gd name="T27" fmla="*/ 175 h 212"/>
                <a:gd name="T28" fmla="*/ 360 w 505"/>
                <a:gd name="T29" fmla="*/ 181 h 212"/>
                <a:gd name="T30" fmla="*/ 391 w 505"/>
                <a:gd name="T31" fmla="*/ 174 h 212"/>
                <a:gd name="T32" fmla="*/ 446 w 505"/>
                <a:gd name="T33" fmla="*/ 146 h 212"/>
                <a:gd name="T34" fmla="*/ 489 w 505"/>
                <a:gd name="T35" fmla="*/ 120 h 212"/>
                <a:gd name="T36" fmla="*/ 500 w 505"/>
                <a:gd name="T37" fmla="*/ 113 h 212"/>
                <a:gd name="T38" fmla="*/ 505 w 505"/>
                <a:gd name="T39" fmla="*/ 114 h 212"/>
                <a:gd name="T40" fmla="*/ 489 w 505"/>
                <a:gd name="T41" fmla="*/ 134 h 212"/>
                <a:gd name="T42" fmla="*/ 432 w 505"/>
                <a:gd name="T43" fmla="*/ 168 h 212"/>
                <a:gd name="T44" fmla="*/ 364 w 505"/>
                <a:gd name="T45" fmla="*/ 197 h 212"/>
                <a:gd name="T46" fmla="*/ 324 w 505"/>
                <a:gd name="T47" fmla="*/ 204 h 212"/>
                <a:gd name="T48" fmla="*/ 313 w 505"/>
                <a:gd name="T49" fmla="*/ 198 h 212"/>
                <a:gd name="T50" fmla="*/ 315 w 505"/>
                <a:gd name="T51" fmla="*/ 177 h 212"/>
                <a:gd name="T52" fmla="*/ 346 w 505"/>
                <a:gd name="T53" fmla="*/ 126 h 212"/>
                <a:gd name="T54" fmla="*/ 377 w 505"/>
                <a:gd name="T55" fmla="*/ 75 h 212"/>
                <a:gd name="T56" fmla="*/ 378 w 505"/>
                <a:gd name="T57" fmla="*/ 52 h 212"/>
                <a:gd name="T58" fmla="*/ 368 w 505"/>
                <a:gd name="T59" fmla="*/ 45 h 212"/>
                <a:gd name="T60" fmla="*/ 336 w 505"/>
                <a:gd name="T61" fmla="*/ 55 h 212"/>
                <a:gd name="T62" fmla="*/ 276 w 505"/>
                <a:gd name="T63" fmla="*/ 100 h 212"/>
                <a:gd name="T64" fmla="*/ 217 w 505"/>
                <a:gd name="T65" fmla="*/ 157 h 212"/>
                <a:gd name="T66" fmla="*/ 178 w 505"/>
                <a:gd name="T67" fmla="*/ 197 h 212"/>
                <a:gd name="T68" fmla="*/ 166 w 505"/>
                <a:gd name="T69" fmla="*/ 208 h 212"/>
                <a:gd name="T70" fmla="*/ 152 w 505"/>
                <a:gd name="T71" fmla="*/ 212 h 212"/>
                <a:gd name="T72" fmla="*/ 143 w 505"/>
                <a:gd name="T73" fmla="*/ 202 h 212"/>
                <a:gd name="T74" fmla="*/ 144 w 505"/>
                <a:gd name="T75" fmla="*/ 188 h 212"/>
                <a:gd name="T76" fmla="*/ 157 w 505"/>
                <a:gd name="T77" fmla="*/ 165 h 212"/>
                <a:gd name="T78" fmla="*/ 197 w 505"/>
                <a:gd name="T79" fmla="*/ 110 h 212"/>
                <a:gd name="T80" fmla="*/ 229 w 505"/>
                <a:gd name="T81" fmla="*/ 52 h 212"/>
                <a:gd name="T82" fmla="*/ 231 w 505"/>
                <a:gd name="T83" fmla="*/ 31 h 212"/>
                <a:gd name="T84" fmla="*/ 224 w 505"/>
                <a:gd name="T85" fmla="*/ 29 h 212"/>
                <a:gd name="T86" fmla="*/ 215 w 505"/>
                <a:gd name="T87" fmla="*/ 32 h 212"/>
                <a:gd name="T88" fmla="*/ 181 w 505"/>
                <a:gd name="T89" fmla="*/ 52 h 212"/>
                <a:gd name="T90" fmla="*/ 115 w 505"/>
                <a:gd name="T91" fmla="*/ 92 h 212"/>
                <a:gd name="T92" fmla="*/ 47 w 505"/>
                <a:gd name="T93" fmla="*/ 134 h 212"/>
                <a:gd name="T94" fmla="*/ 7 w 505"/>
                <a:gd name="T95" fmla="*/ 157 h 212"/>
                <a:gd name="T96" fmla="*/ 1 w 505"/>
                <a:gd name="T97" fmla="*/ 156 h 212"/>
                <a:gd name="T98" fmla="*/ 3 w 505"/>
                <a:gd name="T99" fmla="*/ 150 h 212"/>
                <a:gd name="T100" fmla="*/ 25 w 505"/>
                <a:gd name="T101" fmla="*/ 136 h 212"/>
                <a:gd name="T102" fmla="*/ 89 w 505"/>
                <a:gd name="T103" fmla="*/ 95 h 212"/>
                <a:gd name="T104" fmla="*/ 161 w 505"/>
                <a:gd name="T105" fmla="*/ 48 h 212"/>
                <a:gd name="T106" fmla="*/ 214 w 505"/>
                <a:gd name="T107" fmla="*/ 14 h 212"/>
                <a:gd name="T108" fmla="*/ 242 w 505"/>
                <a:gd name="T10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212">
                  <a:moveTo>
                    <a:pt x="254" y="0"/>
                  </a:moveTo>
                  <a:lnTo>
                    <a:pt x="259" y="0"/>
                  </a:lnTo>
                  <a:lnTo>
                    <a:pt x="265" y="1"/>
                  </a:lnTo>
                  <a:lnTo>
                    <a:pt x="269" y="4"/>
                  </a:lnTo>
                  <a:lnTo>
                    <a:pt x="272" y="8"/>
                  </a:lnTo>
                  <a:lnTo>
                    <a:pt x="273" y="12"/>
                  </a:lnTo>
                  <a:lnTo>
                    <a:pt x="273" y="17"/>
                  </a:lnTo>
                  <a:lnTo>
                    <a:pt x="272" y="32"/>
                  </a:lnTo>
                  <a:lnTo>
                    <a:pt x="265" y="49"/>
                  </a:lnTo>
                  <a:lnTo>
                    <a:pt x="255" y="66"/>
                  </a:lnTo>
                  <a:lnTo>
                    <a:pt x="245" y="83"/>
                  </a:lnTo>
                  <a:lnTo>
                    <a:pt x="234" y="99"/>
                  </a:lnTo>
                  <a:lnTo>
                    <a:pt x="225" y="112"/>
                  </a:lnTo>
                  <a:lnTo>
                    <a:pt x="218" y="123"/>
                  </a:lnTo>
                  <a:lnTo>
                    <a:pt x="215" y="130"/>
                  </a:lnTo>
                  <a:lnTo>
                    <a:pt x="215" y="130"/>
                  </a:lnTo>
                  <a:lnTo>
                    <a:pt x="217" y="131"/>
                  </a:lnTo>
                  <a:lnTo>
                    <a:pt x="218" y="131"/>
                  </a:lnTo>
                  <a:lnTo>
                    <a:pt x="222" y="129"/>
                  </a:lnTo>
                  <a:lnTo>
                    <a:pt x="231" y="120"/>
                  </a:lnTo>
                  <a:lnTo>
                    <a:pt x="244" y="110"/>
                  </a:lnTo>
                  <a:lnTo>
                    <a:pt x="259" y="96"/>
                  </a:lnTo>
                  <a:lnTo>
                    <a:pt x="278" y="80"/>
                  </a:lnTo>
                  <a:lnTo>
                    <a:pt x="296" y="65"/>
                  </a:lnTo>
                  <a:lnTo>
                    <a:pt x="315" y="51"/>
                  </a:lnTo>
                  <a:lnTo>
                    <a:pt x="334" y="36"/>
                  </a:lnTo>
                  <a:lnTo>
                    <a:pt x="351" y="25"/>
                  </a:lnTo>
                  <a:lnTo>
                    <a:pt x="367" y="18"/>
                  </a:lnTo>
                  <a:lnTo>
                    <a:pt x="380" y="15"/>
                  </a:lnTo>
                  <a:lnTo>
                    <a:pt x="398" y="17"/>
                  </a:lnTo>
                  <a:lnTo>
                    <a:pt x="410" y="22"/>
                  </a:lnTo>
                  <a:lnTo>
                    <a:pt x="417" y="31"/>
                  </a:lnTo>
                  <a:lnTo>
                    <a:pt x="418" y="41"/>
                  </a:lnTo>
                  <a:lnTo>
                    <a:pt x="415" y="58"/>
                  </a:lnTo>
                  <a:lnTo>
                    <a:pt x="408" y="76"/>
                  </a:lnTo>
                  <a:lnTo>
                    <a:pt x="397" y="95"/>
                  </a:lnTo>
                  <a:lnTo>
                    <a:pt x="385" y="114"/>
                  </a:lnTo>
                  <a:lnTo>
                    <a:pt x="374" y="133"/>
                  </a:lnTo>
                  <a:lnTo>
                    <a:pt x="363" y="150"/>
                  </a:lnTo>
                  <a:lnTo>
                    <a:pt x="356" y="163"/>
                  </a:lnTo>
                  <a:lnTo>
                    <a:pt x="353" y="173"/>
                  </a:lnTo>
                  <a:lnTo>
                    <a:pt x="353" y="175"/>
                  </a:lnTo>
                  <a:lnTo>
                    <a:pt x="354" y="178"/>
                  </a:lnTo>
                  <a:lnTo>
                    <a:pt x="357" y="180"/>
                  </a:lnTo>
                  <a:lnTo>
                    <a:pt x="360" y="181"/>
                  </a:lnTo>
                  <a:lnTo>
                    <a:pt x="363" y="181"/>
                  </a:lnTo>
                  <a:lnTo>
                    <a:pt x="376" y="178"/>
                  </a:lnTo>
                  <a:lnTo>
                    <a:pt x="391" y="174"/>
                  </a:lnTo>
                  <a:lnTo>
                    <a:pt x="408" y="165"/>
                  </a:lnTo>
                  <a:lnTo>
                    <a:pt x="428" y="156"/>
                  </a:lnTo>
                  <a:lnTo>
                    <a:pt x="446" y="146"/>
                  </a:lnTo>
                  <a:lnTo>
                    <a:pt x="463" y="136"/>
                  </a:lnTo>
                  <a:lnTo>
                    <a:pt x="479" y="127"/>
                  </a:lnTo>
                  <a:lnTo>
                    <a:pt x="489" y="120"/>
                  </a:lnTo>
                  <a:lnTo>
                    <a:pt x="496" y="116"/>
                  </a:lnTo>
                  <a:lnTo>
                    <a:pt x="499" y="114"/>
                  </a:lnTo>
                  <a:lnTo>
                    <a:pt x="500" y="113"/>
                  </a:lnTo>
                  <a:lnTo>
                    <a:pt x="502" y="113"/>
                  </a:lnTo>
                  <a:lnTo>
                    <a:pt x="503" y="113"/>
                  </a:lnTo>
                  <a:lnTo>
                    <a:pt x="505" y="114"/>
                  </a:lnTo>
                  <a:lnTo>
                    <a:pt x="505" y="116"/>
                  </a:lnTo>
                  <a:lnTo>
                    <a:pt x="500" y="124"/>
                  </a:lnTo>
                  <a:lnTo>
                    <a:pt x="489" y="134"/>
                  </a:lnTo>
                  <a:lnTo>
                    <a:pt x="472" y="144"/>
                  </a:lnTo>
                  <a:lnTo>
                    <a:pt x="453" y="157"/>
                  </a:lnTo>
                  <a:lnTo>
                    <a:pt x="432" y="168"/>
                  </a:lnTo>
                  <a:lnTo>
                    <a:pt x="410" y="180"/>
                  </a:lnTo>
                  <a:lnTo>
                    <a:pt x="387" y="188"/>
                  </a:lnTo>
                  <a:lnTo>
                    <a:pt x="364" y="197"/>
                  </a:lnTo>
                  <a:lnTo>
                    <a:pt x="346" y="201"/>
                  </a:lnTo>
                  <a:lnTo>
                    <a:pt x="329" y="204"/>
                  </a:lnTo>
                  <a:lnTo>
                    <a:pt x="324" y="204"/>
                  </a:lnTo>
                  <a:lnTo>
                    <a:pt x="320" y="202"/>
                  </a:lnTo>
                  <a:lnTo>
                    <a:pt x="316" y="201"/>
                  </a:lnTo>
                  <a:lnTo>
                    <a:pt x="313" y="198"/>
                  </a:lnTo>
                  <a:lnTo>
                    <a:pt x="312" y="195"/>
                  </a:lnTo>
                  <a:lnTo>
                    <a:pt x="312" y="191"/>
                  </a:lnTo>
                  <a:lnTo>
                    <a:pt x="315" y="177"/>
                  </a:lnTo>
                  <a:lnTo>
                    <a:pt x="323" y="161"/>
                  </a:lnTo>
                  <a:lnTo>
                    <a:pt x="333" y="144"/>
                  </a:lnTo>
                  <a:lnTo>
                    <a:pt x="346" y="126"/>
                  </a:lnTo>
                  <a:lnTo>
                    <a:pt x="358" y="107"/>
                  </a:lnTo>
                  <a:lnTo>
                    <a:pt x="370" y="90"/>
                  </a:lnTo>
                  <a:lnTo>
                    <a:pt x="377" y="75"/>
                  </a:lnTo>
                  <a:lnTo>
                    <a:pt x="380" y="61"/>
                  </a:lnTo>
                  <a:lnTo>
                    <a:pt x="380" y="56"/>
                  </a:lnTo>
                  <a:lnTo>
                    <a:pt x="378" y="52"/>
                  </a:lnTo>
                  <a:lnTo>
                    <a:pt x="376" y="49"/>
                  </a:lnTo>
                  <a:lnTo>
                    <a:pt x="373" y="46"/>
                  </a:lnTo>
                  <a:lnTo>
                    <a:pt x="368" y="45"/>
                  </a:lnTo>
                  <a:lnTo>
                    <a:pt x="364" y="44"/>
                  </a:lnTo>
                  <a:lnTo>
                    <a:pt x="351" y="46"/>
                  </a:lnTo>
                  <a:lnTo>
                    <a:pt x="336" y="55"/>
                  </a:lnTo>
                  <a:lnTo>
                    <a:pt x="317" y="68"/>
                  </a:lnTo>
                  <a:lnTo>
                    <a:pt x="298" y="83"/>
                  </a:lnTo>
                  <a:lnTo>
                    <a:pt x="276" y="100"/>
                  </a:lnTo>
                  <a:lnTo>
                    <a:pt x="255" y="120"/>
                  </a:lnTo>
                  <a:lnTo>
                    <a:pt x="235" y="139"/>
                  </a:lnTo>
                  <a:lnTo>
                    <a:pt x="217" y="157"/>
                  </a:lnTo>
                  <a:lnTo>
                    <a:pt x="200" y="174"/>
                  </a:lnTo>
                  <a:lnTo>
                    <a:pt x="187" y="188"/>
                  </a:lnTo>
                  <a:lnTo>
                    <a:pt x="178" y="197"/>
                  </a:lnTo>
                  <a:lnTo>
                    <a:pt x="174" y="201"/>
                  </a:lnTo>
                  <a:lnTo>
                    <a:pt x="170" y="205"/>
                  </a:lnTo>
                  <a:lnTo>
                    <a:pt x="166" y="208"/>
                  </a:lnTo>
                  <a:lnTo>
                    <a:pt x="161" y="211"/>
                  </a:lnTo>
                  <a:lnTo>
                    <a:pt x="156" y="212"/>
                  </a:lnTo>
                  <a:lnTo>
                    <a:pt x="152" y="212"/>
                  </a:lnTo>
                  <a:lnTo>
                    <a:pt x="147" y="209"/>
                  </a:lnTo>
                  <a:lnTo>
                    <a:pt x="144" y="207"/>
                  </a:lnTo>
                  <a:lnTo>
                    <a:pt x="143" y="202"/>
                  </a:lnTo>
                  <a:lnTo>
                    <a:pt x="142" y="198"/>
                  </a:lnTo>
                  <a:lnTo>
                    <a:pt x="143" y="194"/>
                  </a:lnTo>
                  <a:lnTo>
                    <a:pt x="144" y="188"/>
                  </a:lnTo>
                  <a:lnTo>
                    <a:pt x="147" y="182"/>
                  </a:lnTo>
                  <a:lnTo>
                    <a:pt x="149" y="178"/>
                  </a:lnTo>
                  <a:lnTo>
                    <a:pt x="157" y="165"/>
                  </a:lnTo>
                  <a:lnTo>
                    <a:pt x="170" y="150"/>
                  </a:lnTo>
                  <a:lnTo>
                    <a:pt x="183" y="130"/>
                  </a:lnTo>
                  <a:lnTo>
                    <a:pt x="197" y="110"/>
                  </a:lnTo>
                  <a:lnTo>
                    <a:pt x="211" y="90"/>
                  </a:lnTo>
                  <a:lnTo>
                    <a:pt x="222" y="70"/>
                  </a:lnTo>
                  <a:lnTo>
                    <a:pt x="229" y="52"/>
                  </a:lnTo>
                  <a:lnTo>
                    <a:pt x="234" y="38"/>
                  </a:lnTo>
                  <a:lnTo>
                    <a:pt x="232" y="34"/>
                  </a:lnTo>
                  <a:lnTo>
                    <a:pt x="231" y="31"/>
                  </a:lnTo>
                  <a:lnTo>
                    <a:pt x="229" y="29"/>
                  </a:lnTo>
                  <a:lnTo>
                    <a:pt x="227" y="28"/>
                  </a:lnTo>
                  <a:lnTo>
                    <a:pt x="224" y="29"/>
                  </a:lnTo>
                  <a:lnTo>
                    <a:pt x="221" y="29"/>
                  </a:lnTo>
                  <a:lnTo>
                    <a:pt x="218" y="31"/>
                  </a:lnTo>
                  <a:lnTo>
                    <a:pt x="215" y="32"/>
                  </a:lnTo>
                  <a:lnTo>
                    <a:pt x="208" y="35"/>
                  </a:lnTo>
                  <a:lnTo>
                    <a:pt x="197" y="42"/>
                  </a:lnTo>
                  <a:lnTo>
                    <a:pt x="181" y="52"/>
                  </a:lnTo>
                  <a:lnTo>
                    <a:pt x="161" y="63"/>
                  </a:lnTo>
                  <a:lnTo>
                    <a:pt x="139" y="78"/>
                  </a:lnTo>
                  <a:lnTo>
                    <a:pt x="115" y="92"/>
                  </a:lnTo>
                  <a:lnTo>
                    <a:pt x="91" y="106"/>
                  </a:lnTo>
                  <a:lnTo>
                    <a:pt x="68" y="122"/>
                  </a:lnTo>
                  <a:lnTo>
                    <a:pt x="47" y="134"/>
                  </a:lnTo>
                  <a:lnTo>
                    <a:pt x="28" y="147"/>
                  </a:lnTo>
                  <a:lnTo>
                    <a:pt x="14" y="157"/>
                  </a:lnTo>
                  <a:lnTo>
                    <a:pt x="7" y="157"/>
                  </a:lnTo>
                  <a:lnTo>
                    <a:pt x="4" y="157"/>
                  </a:lnTo>
                  <a:lnTo>
                    <a:pt x="3" y="157"/>
                  </a:lnTo>
                  <a:lnTo>
                    <a:pt x="1" y="156"/>
                  </a:lnTo>
                  <a:lnTo>
                    <a:pt x="0" y="154"/>
                  </a:lnTo>
                  <a:lnTo>
                    <a:pt x="1" y="153"/>
                  </a:lnTo>
                  <a:lnTo>
                    <a:pt x="3" y="150"/>
                  </a:lnTo>
                  <a:lnTo>
                    <a:pt x="5" y="148"/>
                  </a:lnTo>
                  <a:lnTo>
                    <a:pt x="11" y="144"/>
                  </a:lnTo>
                  <a:lnTo>
                    <a:pt x="25" y="136"/>
                  </a:lnTo>
                  <a:lnTo>
                    <a:pt x="44" y="124"/>
                  </a:lnTo>
                  <a:lnTo>
                    <a:pt x="65" y="110"/>
                  </a:lnTo>
                  <a:lnTo>
                    <a:pt x="89" y="95"/>
                  </a:lnTo>
                  <a:lnTo>
                    <a:pt x="113" y="79"/>
                  </a:lnTo>
                  <a:lnTo>
                    <a:pt x="139" y="62"/>
                  </a:lnTo>
                  <a:lnTo>
                    <a:pt x="161" y="48"/>
                  </a:lnTo>
                  <a:lnTo>
                    <a:pt x="183" y="34"/>
                  </a:lnTo>
                  <a:lnTo>
                    <a:pt x="201" y="22"/>
                  </a:lnTo>
                  <a:lnTo>
                    <a:pt x="214" y="14"/>
                  </a:lnTo>
                  <a:lnTo>
                    <a:pt x="222" y="10"/>
                  </a:lnTo>
                  <a:lnTo>
                    <a:pt x="231" y="4"/>
                  </a:lnTo>
                  <a:lnTo>
                    <a:pt x="242" y="0"/>
                  </a:lnTo>
                  <a:lnTo>
                    <a:pt x="25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6" name="Freeform 22"/>
            <p:cNvSpPr>
              <a:spLocks noEditPoints="1"/>
            </p:cNvSpPr>
            <p:nvPr/>
          </p:nvSpPr>
          <p:spPr bwMode="auto">
            <a:xfrm>
              <a:off x="8123747" y="4542837"/>
              <a:ext cx="79336" cy="131772"/>
            </a:xfrm>
            <a:custGeom>
              <a:avLst/>
              <a:gdLst>
                <a:gd name="T0" fmla="*/ 365 w 426"/>
                <a:gd name="T1" fmla="*/ 30 h 701"/>
                <a:gd name="T2" fmla="*/ 317 w 426"/>
                <a:gd name="T3" fmla="*/ 60 h 701"/>
                <a:gd name="T4" fmla="*/ 264 w 426"/>
                <a:gd name="T5" fmla="*/ 114 h 701"/>
                <a:gd name="T6" fmla="*/ 209 w 426"/>
                <a:gd name="T7" fmla="*/ 185 h 701"/>
                <a:gd name="T8" fmla="*/ 156 w 426"/>
                <a:gd name="T9" fmla="*/ 265 h 701"/>
                <a:gd name="T10" fmla="*/ 110 w 426"/>
                <a:gd name="T11" fmla="*/ 350 h 701"/>
                <a:gd name="T12" fmla="*/ 71 w 426"/>
                <a:gd name="T13" fmla="*/ 431 h 701"/>
                <a:gd name="T14" fmla="*/ 46 w 426"/>
                <a:gd name="T15" fmla="*/ 501 h 701"/>
                <a:gd name="T16" fmla="*/ 36 w 426"/>
                <a:gd name="T17" fmla="*/ 555 h 701"/>
                <a:gd name="T18" fmla="*/ 37 w 426"/>
                <a:gd name="T19" fmla="*/ 557 h 701"/>
                <a:gd name="T20" fmla="*/ 44 w 426"/>
                <a:gd name="T21" fmla="*/ 556 h 701"/>
                <a:gd name="T22" fmla="*/ 70 w 426"/>
                <a:gd name="T23" fmla="*/ 536 h 701"/>
                <a:gd name="T24" fmla="*/ 110 w 426"/>
                <a:gd name="T25" fmla="*/ 501 h 701"/>
                <a:gd name="T26" fmla="*/ 159 w 426"/>
                <a:gd name="T27" fmla="*/ 453 h 701"/>
                <a:gd name="T28" fmla="*/ 212 w 426"/>
                <a:gd name="T29" fmla="*/ 394 h 701"/>
                <a:gd name="T30" fmla="*/ 267 w 426"/>
                <a:gd name="T31" fmla="*/ 328 h 701"/>
                <a:gd name="T32" fmla="*/ 317 w 426"/>
                <a:gd name="T33" fmla="*/ 257 h 701"/>
                <a:gd name="T34" fmla="*/ 358 w 426"/>
                <a:gd name="T35" fmla="*/ 186 h 701"/>
                <a:gd name="T36" fmla="*/ 386 w 426"/>
                <a:gd name="T37" fmla="*/ 115 h 701"/>
                <a:gd name="T38" fmla="*/ 396 w 426"/>
                <a:gd name="T39" fmla="*/ 49 h 701"/>
                <a:gd name="T40" fmla="*/ 393 w 426"/>
                <a:gd name="T41" fmla="*/ 27 h 701"/>
                <a:gd name="T42" fmla="*/ 402 w 426"/>
                <a:gd name="T43" fmla="*/ 0 h 701"/>
                <a:gd name="T44" fmla="*/ 422 w 426"/>
                <a:gd name="T45" fmla="*/ 7 h 701"/>
                <a:gd name="T46" fmla="*/ 426 w 426"/>
                <a:gd name="T47" fmla="*/ 23 h 701"/>
                <a:gd name="T48" fmla="*/ 423 w 426"/>
                <a:gd name="T49" fmla="*/ 71 h 701"/>
                <a:gd name="T50" fmla="*/ 402 w 426"/>
                <a:gd name="T51" fmla="*/ 148 h 701"/>
                <a:gd name="T52" fmla="*/ 363 w 426"/>
                <a:gd name="T53" fmla="*/ 226 h 701"/>
                <a:gd name="T54" fmla="*/ 312 w 426"/>
                <a:gd name="T55" fmla="*/ 302 h 701"/>
                <a:gd name="T56" fmla="*/ 254 w 426"/>
                <a:gd name="T57" fmla="*/ 375 h 701"/>
                <a:gd name="T58" fmla="*/ 195 w 426"/>
                <a:gd name="T59" fmla="*/ 440 h 701"/>
                <a:gd name="T60" fmla="*/ 138 w 426"/>
                <a:gd name="T61" fmla="*/ 497 h 701"/>
                <a:gd name="T62" fmla="*/ 90 w 426"/>
                <a:gd name="T63" fmla="*/ 539 h 701"/>
                <a:gd name="T64" fmla="*/ 53 w 426"/>
                <a:gd name="T65" fmla="*/ 567 h 701"/>
                <a:gd name="T66" fmla="*/ 35 w 426"/>
                <a:gd name="T67" fmla="*/ 577 h 701"/>
                <a:gd name="T68" fmla="*/ 42 w 426"/>
                <a:gd name="T69" fmla="*/ 628 h 701"/>
                <a:gd name="T70" fmla="*/ 56 w 426"/>
                <a:gd name="T71" fmla="*/ 658 h 701"/>
                <a:gd name="T72" fmla="*/ 80 w 426"/>
                <a:gd name="T73" fmla="*/ 672 h 701"/>
                <a:gd name="T74" fmla="*/ 111 w 426"/>
                <a:gd name="T75" fmla="*/ 671 h 701"/>
                <a:gd name="T76" fmla="*/ 151 w 426"/>
                <a:gd name="T77" fmla="*/ 655 h 701"/>
                <a:gd name="T78" fmla="*/ 188 w 426"/>
                <a:gd name="T79" fmla="*/ 637 h 701"/>
                <a:gd name="T80" fmla="*/ 206 w 426"/>
                <a:gd name="T81" fmla="*/ 626 h 701"/>
                <a:gd name="T82" fmla="*/ 215 w 426"/>
                <a:gd name="T83" fmla="*/ 620 h 701"/>
                <a:gd name="T84" fmla="*/ 219 w 426"/>
                <a:gd name="T85" fmla="*/ 617 h 701"/>
                <a:gd name="T86" fmla="*/ 223 w 426"/>
                <a:gd name="T87" fmla="*/ 617 h 701"/>
                <a:gd name="T88" fmla="*/ 223 w 426"/>
                <a:gd name="T89" fmla="*/ 620 h 701"/>
                <a:gd name="T90" fmla="*/ 222 w 426"/>
                <a:gd name="T91" fmla="*/ 626 h 701"/>
                <a:gd name="T92" fmla="*/ 213 w 426"/>
                <a:gd name="T93" fmla="*/ 633 h 701"/>
                <a:gd name="T94" fmla="*/ 183 w 426"/>
                <a:gd name="T95" fmla="*/ 654 h 701"/>
                <a:gd name="T96" fmla="*/ 135 w 426"/>
                <a:gd name="T97" fmla="*/ 682 h 701"/>
                <a:gd name="T98" fmla="*/ 94 w 426"/>
                <a:gd name="T99" fmla="*/ 698 h 701"/>
                <a:gd name="T100" fmla="*/ 56 w 426"/>
                <a:gd name="T101" fmla="*/ 696 h 701"/>
                <a:gd name="T102" fmla="*/ 22 w 426"/>
                <a:gd name="T103" fmla="*/ 672 h 701"/>
                <a:gd name="T104" fmla="*/ 2 w 426"/>
                <a:gd name="T105" fmla="*/ 630 h 701"/>
                <a:gd name="T106" fmla="*/ 2 w 426"/>
                <a:gd name="T107" fmla="*/ 570 h 701"/>
                <a:gd name="T108" fmla="*/ 22 w 426"/>
                <a:gd name="T109" fmla="*/ 494 h 701"/>
                <a:gd name="T110" fmla="*/ 56 w 426"/>
                <a:gd name="T111" fmla="*/ 409 h 701"/>
                <a:gd name="T112" fmla="*/ 101 w 426"/>
                <a:gd name="T113" fmla="*/ 319 h 701"/>
                <a:gd name="T114" fmla="*/ 156 w 426"/>
                <a:gd name="T115" fmla="*/ 231 h 701"/>
                <a:gd name="T116" fmla="*/ 215 w 426"/>
                <a:gd name="T117" fmla="*/ 152 h 701"/>
                <a:gd name="T118" fmla="*/ 274 w 426"/>
                <a:gd name="T119" fmla="*/ 83 h 701"/>
                <a:gd name="T120" fmla="*/ 331 w 426"/>
                <a:gd name="T121" fmla="*/ 33 h 701"/>
                <a:gd name="T122" fmla="*/ 380 w 426"/>
                <a:gd name="T123" fmla="*/ 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 h="701">
                  <a:moveTo>
                    <a:pt x="386" y="26"/>
                  </a:moveTo>
                  <a:lnTo>
                    <a:pt x="365" y="30"/>
                  </a:lnTo>
                  <a:lnTo>
                    <a:pt x="342" y="41"/>
                  </a:lnTo>
                  <a:lnTo>
                    <a:pt x="317" y="60"/>
                  </a:lnTo>
                  <a:lnTo>
                    <a:pt x="291" y="84"/>
                  </a:lnTo>
                  <a:lnTo>
                    <a:pt x="264" y="114"/>
                  </a:lnTo>
                  <a:lnTo>
                    <a:pt x="237" y="148"/>
                  </a:lnTo>
                  <a:lnTo>
                    <a:pt x="209" y="185"/>
                  </a:lnTo>
                  <a:lnTo>
                    <a:pt x="182" y="224"/>
                  </a:lnTo>
                  <a:lnTo>
                    <a:pt x="156" y="265"/>
                  </a:lnTo>
                  <a:lnTo>
                    <a:pt x="132" y="308"/>
                  </a:lnTo>
                  <a:lnTo>
                    <a:pt x="110" y="350"/>
                  </a:lnTo>
                  <a:lnTo>
                    <a:pt x="88" y="392"/>
                  </a:lnTo>
                  <a:lnTo>
                    <a:pt x="71" y="431"/>
                  </a:lnTo>
                  <a:lnTo>
                    <a:pt x="57" y="468"/>
                  </a:lnTo>
                  <a:lnTo>
                    <a:pt x="46" y="501"/>
                  </a:lnTo>
                  <a:lnTo>
                    <a:pt x="39" y="531"/>
                  </a:lnTo>
                  <a:lnTo>
                    <a:pt x="36" y="555"/>
                  </a:lnTo>
                  <a:lnTo>
                    <a:pt x="37" y="556"/>
                  </a:lnTo>
                  <a:lnTo>
                    <a:pt x="37" y="557"/>
                  </a:lnTo>
                  <a:lnTo>
                    <a:pt x="39" y="557"/>
                  </a:lnTo>
                  <a:lnTo>
                    <a:pt x="44" y="556"/>
                  </a:lnTo>
                  <a:lnTo>
                    <a:pt x="56" y="549"/>
                  </a:lnTo>
                  <a:lnTo>
                    <a:pt x="70" y="536"/>
                  </a:lnTo>
                  <a:lnTo>
                    <a:pt x="88" y="521"/>
                  </a:lnTo>
                  <a:lnTo>
                    <a:pt x="110" y="501"/>
                  </a:lnTo>
                  <a:lnTo>
                    <a:pt x="134" y="478"/>
                  </a:lnTo>
                  <a:lnTo>
                    <a:pt x="159" y="453"/>
                  </a:lnTo>
                  <a:lnTo>
                    <a:pt x="185" y="424"/>
                  </a:lnTo>
                  <a:lnTo>
                    <a:pt x="212" y="394"/>
                  </a:lnTo>
                  <a:lnTo>
                    <a:pt x="240" y="362"/>
                  </a:lnTo>
                  <a:lnTo>
                    <a:pt x="267" y="328"/>
                  </a:lnTo>
                  <a:lnTo>
                    <a:pt x="293" y="294"/>
                  </a:lnTo>
                  <a:lnTo>
                    <a:pt x="317" y="257"/>
                  </a:lnTo>
                  <a:lnTo>
                    <a:pt x="339" y="221"/>
                  </a:lnTo>
                  <a:lnTo>
                    <a:pt x="358" y="186"/>
                  </a:lnTo>
                  <a:lnTo>
                    <a:pt x="373" y="151"/>
                  </a:lnTo>
                  <a:lnTo>
                    <a:pt x="386" y="115"/>
                  </a:lnTo>
                  <a:lnTo>
                    <a:pt x="393" y="81"/>
                  </a:lnTo>
                  <a:lnTo>
                    <a:pt x="396" y="49"/>
                  </a:lnTo>
                  <a:lnTo>
                    <a:pt x="396" y="34"/>
                  </a:lnTo>
                  <a:lnTo>
                    <a:pt x="393" y="27"/>
                  </a:lnTo>
                  <a:lnTo>
                    <a:pt x="386" y="26"/>
                  </a:lnTo>
                  <a:close/>
                  <a:moveTo>
                    <a:pt x="402" y="0"/>
                  </a:moveTo>
                  <a:lnTo>
                    <a:pt x="413" y="3"/>
                  </a:lnTo>
                  <a:lnTo>
                    <a:pt x="422" y="7"/>
                  </a:lnTo>
                  <a:lnTo>
                    <a:pt x="424" y="15"/>
                  </a:lnTo>
                  <a:lnTo>
                    <a:pt x="426" y="23"/>
                  </a:lnTo>
                  <a:lnTo>
                    <a:pt x="426" y="33"/>
                  </a:lnTo>
                  <a:lnTo>
                    <a:pt x="423" y="71"/>
                  </a:lnTo>
                  <a:lnTo>
                    <a:pt x="414" y="108"/>
                  </a:lnTo>
                  <a:lnTo>
                    <a:pt x="402" y="148"/>
                  </a:lnTo>
                  <a:lnTo>
                    <a:pt x="385" y="186"/>
                  </a:lnTo>
                  <a:lnTo>
                    <a:pt x="363" y="226"/>
                  </a:lnTo>
                  <a:lnTo>
                    <a:pt x="339" y="264"/>
                  </a:lnTo>
                  <a:lnTo>
                    <a:pt x="312" y="302"/>
                  </a:lnTo>
                  <a:lnTo>
                    <a:pt x="284" y="339"/>
                  </a:lnTo>
                  <a:lnTo>
                    <a:pt x="254" y="375"/>
                  </a:lnTo>
                  <a:lnTo>
                    <a:pt x="224" y="409"/>
                  </a:lnTo>
                  <a:lnTo>
                    <a:pt x="195" y="440"/>
                  </a:lnTo>
                  <a:lnTo>
                    <a:pt x="166" y="470"/>
                  </a:lnTo>
                  <a:lnTo>
                    <a:pt x="138" y="497"/>
                  </a:lnTo>
                  <a:lnTo>
                    <a:pt x="112" y="519"/>
                  </a:lnTo>
                  <a:lnTo>
                    <a:pt x="90" y="539"/>
                  </a:lnTo>
                  <a:lnTo>
                    <a:pt x="70" y="556"/>
                  </a:lnTo>
                  <a:lnTo>
                    <a:pt x="53" y="567"/>
                  </a:lnTo>
                  <a:lnTo>
                    <a:pt x="42" y="574"/>
                  </a:lnTo>
                  <a:lnTo>
                    <a:pt x="35" y="577"/>
                  </a:lnTo>
                  <a:lnTo>
                    <a:pt x="37" y="606"/>
                  </a:lnTo>
                  <a:lnTo>
                    <a:pt x="42" y="628"/>
                  </a:lnTo>
                  <a:lnTo>
                    <a:pt x="47" y="645"/>
                  </a:lnTo>
                  <a:lnTo>
                    <a:pt x="56" y="658"/>
                  </a:lnTo>
                  <a:lnTo>
                    <a:pt x="67" y="667"/>
                  </a:lnTo>
                  <a:lnTo>
                    <a:pt x="80" y="672"/>
                  </a:lnTo>
                  <a:lnTo>
                    <a:pt x="95" y="674"/>
                  </a:lnTo>
                  <a:lnTo>
                    <a:pt x="111" y="671"/>
                  </a:lnTo>
                  <a:lnTo>
                    <a:pt x="131" y="665"/>
                  </a:lnTo>
                  <a:lnTo>
                    <a:pt x="151" y="655"/>
                  </a:lnTo>
                  <a:lnTo>
                    <a:pt x="171" y="645"/>
                  </a:lnTo>
                  <a:lnTo>
                    <a:pt x="188" y="637"/>
                  </a:lnTo>
                  <a:lnTo>
                    <a:pt x="200" y="628"/>
                  </a:lnTo>
                  <a:lnTo>
                    <a:pt x="206" y="626"/>
                  </a:lnTo>
                  <a:lnTo>
                    <a:pt x="210" y="621"/>
                  </a:lnTo>
                  <a:lnTo>
                    <a:pt x="215" y="620"/>
                  </a:lnTo>
                  <a:lnTo>
                    <a:pt x="217" y="618"/>
                  </a:lnTo>
                  <a:lnTo>
                    <a:pt x="219" y="617"/>
                  </a:lnTo>
                  <a:lnTo>
                    <a:pt x="220" y="617"/>
                  </a:lnTo>
                  <a:lnTo>
                    <a:pt x="223" y="617"/>
                  </a:lnTo>
                  <a:lnTo>
                    <a:pt x="223" y="618"/>
                  </a:lnTo>
                  <a:lnTo>
                    <a:pt x="223" y="620"/>
                  </a:lnTo>
                  <a:lnTo>
                    <a:pt x="223" y="623"/>
                  </a:lnTo>
                  <a:lnTo>
                    <a:pt x="222" y="626"/>
                  </a:lnTo>
                  <a:lnTo>
                    <a:pt x="217" y="628"/>
                  </a:lnTo>
                  <a:lnTo>
                    <a:pt x="213" y="633"/>
                  </a:lnTo>
                  <a:lnTo>
                    <a:pt x="209" y="637"/>
                  </a:lnTo>
                  <a:lnTo>
                    <a:pt x="183" y="654"/>
                  </a:lnTo>
                  <a:lnTo>
                    <a:pt x="159" y="669"/>
                  </a:lnTo>
                  <a:lnTo>
                    <a:pt x="135" y="682"/>
                  </a:lnTo>
                  <a:lnTo>
                    <a:pt x="114" y="692"/>
                  </a:lnTo>
                  <a:lnTo>
                    <a:pt x="94" y="698"/>
                  </a:lnTo>
                  <a:lnTo>
                    <a:pt x="77" y="701"/>
                  </a:lnTo>
                  <a:lnTo>
                    <a:pt x="56" y="696"/>
                  </a:lnTo>
                  <a:lnTo>
                    <a:pt x="37" y="686"/>
                  </a:lnTo>
                  <a:lnTo>
                    <a:pt x="22" y="672"/>
                  </a:lnTo>
                  <a:lnTo>
                    <a:pt x="10" y="652"/>
                  </a:lnTo>
                  <a:lnTo>
                    <a:pt x="2" y="630"/>
                  </a:lnTo>
                  <a:lnTo>
                    <a:pt x="0" y="604"/>
                  </a:lnTo>
                  <a:lnTo>
                    <a:pt x="2" y="570"/>
                  </a:lnTo>
                  <a:lnTo>
                    <a:pt x="9" y="533"/>
                  </a:lnTo>
                  <a:lnTo>
                    <a:pt x="22" y="494"/>
                  </a:lnTo>
                  <a:lnTo>
                    <a:pt x="37" y="453"/>
                  </a:lnTo>
                  <a:lnTo>
                    <a:pt x="56" y="409"/>
                  </a:lnTo>
                  <a:lnTo>
                    <a:pt x="77" y="365"/>
                  </a:lnTo>
                  <a:lnTo>
                    <a:pt x="101" y="319"/>
                  </a:lnTo>
                  <a:lnTo>
                    <a:pt x="128" y="275"/>
                  </a:lnTo>
                  <a:lnTo>
                    <a:pt x="156" y="231"/>
                  </a:lnTo>
                  <a:lnTo>
                    <a:pt x="185" y="190"/>
                  </a:lnTo>
                  <a:lnTo>
                    <a:pt x="215" y="152"/>
                  </a:lnTo>
                  <a:lnTo>
                    <a:pt x="244" y="115"/>
                  </a:lnTo>
                  <a:lnTo>
                    <a:pt x="274" y="83"/>
                  </a:lnTo>
                  <a:lnTo>
                    <a:pt x="302" y="56"/>
                  </a:lnTo>
                  <a:lnTo>
                    <a:pt x="331" y="33"/>
                  </a:lnTo>
                  <a:lnTo>
                    <a:pt x="356" y="16"/>
                  </a:lnTo>
                  <a:lnTo>
                    <a:pt x="380" y="5"/>
                  </a:lnTo>
                  <a:lnTo>
                    <a:pt x="402"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7" name="Freeform 23"/>
            <p:cNvSpPr>
              <a:spLocks noEditPoints="1"/>
            </p:cNvSpPr>
            <p:nvPr/>
          </p:nvSpPr>
          <p:spPr bwMode="auto">
            <a:xfrm>
              <a:off x="8117400" y="4636507"/>
              <a:ext cx="103137" cy="139709"/>
            </a:xfrm>
            <a:custGeom>
              <a:avLst/>
              <a:gdLst>
                <a:gd name="T0" fmla="*/ 236 w 553"/>
                <a:gd name="T1" fmla="*/ 340 h 740"/>
                <a:gd name="T2" fmla="*/ 121 w 553"/>
                <a:gd name="T3" fmla="*/ 457 h 740"/>
                <a:gd name="T4" fmla="*/ 46 w 553"/>
                <a:gd name="T5" fmla="*/ 591 h 740"/>
                <a:gd name="T6" fmla="*/ 30 w 553"/>
                <a:gd name="T7" fmla="*/ 702 h 740"/>
                <a:gd name="T8" fmla="*/ 47 w 553"/>
                <a:gd name="T9" fmla="*/ 719 h 740"/>
                <a:gd name="T10" fmla="*/ 100 w 553"/>
                <a:gd name="T11" fmla="*/ 683 h 740"/>
                <a:gd name="T12" fmla="*/ 162 w 553"/>
                <a:gd name="T13" fmla="*/ 591 h 740"/>
                <a:gd name="T14" fmla="*/ 232 w 553"/>
                <a:gd name="T15" fmla="*/ 462 h 740"/>
                <a:gd name="T16" fmla="*/ 300 w 553"/>
                <a:gd name="T17" fmla="*/ 321 h 740"/>
                <a:gd name="T18" fmla="*/ 301 w 553"/>
                <a:gd name="T19" fmla="*/ 2 h 740"/>
                <a:gd name="T20" fmla="*/ 325 w 553"/>
                <a:gd name="T21" fmla="*/ 13 h 740"/>
                <a:gd name="T22" fmla="*/ 317 w 553"/>
                <a:gd name="T23" fmla="*/ 61 h 740"/>
                <a:gd name="T24" fmla="*/ 283 w 553"/>
                <a:gd name="T25" fmla="*/ 126 h 740"/>
                <a:gd name="T26" fmla="*/ 273 w 553"/>
                <a:gd name="T27" fmla="*/ 162 h 740"/>
                <a:gd name="T28" fmla="*/ 275 w 553"/>
                <a:gd name="T29" fmla="*/ 167 h 740"/>
                <a:gd name="T30" fmla="*/ 307 w 553"/>
                <a:gd name="T31" fmla="*/ 159 h 740"/>
                <a:gd name="T32" fmla="*/ 369 w 553"/>
                <a:gd name="T33" fmla="*/ 115 h 740"/>
                <a:gd name="T34" fmla="*/ 433 w 553"/>
                <a:gd name="T35" fmla="*/ 46 h 740"/>
                <a:gd name="T36" fmla="*/ 458 w 553"/>
                <a:gd name="T37" fmla="*/ 12 h 740"/>
                <a:gd name="T38" fmla="*/ 473 w 553"/>
                <a:gd name="T39" fmla="*/ 4 h 740"/>
                <a:gd name="T40" fmla="*/ 482 w 553"/>
                <a:gd name="T41" fmla="*/ 10 h 740"/>
                <a:gd name="T42" fmla="*/ 485 w 553"/>
                <a:gd name="T43" fmla="*/ 23 h 740"/>
                <a:gd name="T44" fmla="*/ 446 w 553"/>
                <a:gd name="T45" fmla="*/ 89 h 740"/>
                <a:gd name="T46" fmla="*/ 406 w 553"/>
                <a:gd name="T47" fmla="*/ 200 h 740"/>
                <a:gd name="T48" fmla="*/ 465 w 553"/>
                <a:gd name="T49" fmla="*/ 166 h 740"/>
                <a:gd name="T50" fmla="*/ 495 w 553"/>
                <a:gd name="T51" fmla="*/ 149 h 740"/>
                <a:gd name="T52" fmla="*/ 539 w 553"/>
                <a:gd name="T53" fmla="*/ 122 h 740"/>
                <a:gd name="T54" fmla="*/ 549 w 553"/>
                <a:gd name="T55" fmla="*/ 115 h 740"/>
                <a:gd name="T56" fmla="*/ 553 w 553"/>
                <a:gd name="T57" fmla="*/ 116 h 740"/>
                <a:gd name="T58" fmla="*/ 542 w 553"/>
                <a:gd name="T59" fmla="*/ 133 h 740"/>
                <a:gd name="T60" fmla="*/ 484 w 553"/>
                <a:gd name="T61" fmla="*/ 170 h 740"/>
                <a:gd name="T62" fmla="*/ 339 w 553"/>
                <a:gd name="T63" fmla="*/ 296 h 740"/>
                <a:gd name="T64" fmla="*/ 260 w 553"/>
                <a:gd name="T65" fmla="*/ 455 h 740"/>
                <a:gd name="T66" fmla="*/ 181 w 553"/>
                <a:gd name="T67" fmla="*/ 598 h 740"/>
                <a:gd name="T68" fmla="*/ 104 w 553"/>
                <a:gd name="T69" fmla="*/ 700 h 740"/>
                <a:gd name="T70" fmla="*/ 32 w 553"/>
                <a:gd name="T71" fmla="*/ 740 h 740"/>
                <a:gd name="T72" fmla="*/ 3 w 553"/>
                <a:gd name="T73" fmla="*/ 718 h 740"/>
                <a:gd name="T74" fmla="*/ 19 w 553"/>
                <a:gd name="T75" fmla="*/ 598 h 740"/>
                <a:gd name="T76" fmla="*/ 98 w 553"/>
                <a:gd name="T77" fmla="*/ 459 h 740"/>
                <a:gd name="T78" fmla="*/ 213 w 553"/>
                <a:gd name="T79" fmla="*/ 340 h 740"/>
                <a:gd name="T80" fmla="*/ 334 w 553"/>
                <a:gd name="T81" fmla="*/ 247 h 740"/>
                <a:gd name="T82" fmla="*/ 397 w 553"/>
                <a:gd name="T83" fmla="*/ 114 h 740"/>
                <a:gd name="T84" fmla="*/ 396 w 553"/>
                <a:gd name="T85" fmla="*/ 109 h 740"/>
                <a:gd name="T86" fmla="*/ 392 w 553"/>
                <a:gd name="T87" fmla="*/ 109 h 740"/>
                <a:gd name="T88" fmla="*/ 366 w 553"/>
                <a:gd name="T89" fmla="*/ 132 h 740"/>
                <a:gd name="T90" fmla="*/ 308 w 553"/>
                <a:gd name="T91" fmla="*/ 173 h 740"/>
                <a:gd name="T92" fmla="*/ 257 w 553"/>
                <a:gd name="T93" fmla="*/ 196 h 740"/>
                <a:gd name="T94" fmla="*/ 234 w 553"/>
                <a:gd name="T95" fmla="*/ 182 h 740"/>
                <a:gd name="T96" fmla="*/ 240 w 553"/>
                <a:gd name="T97" fmla="*/ 145 h 740"/>
                <a:gd name="T98" fmla="*/ 268 w 553"/>
                <a:gd name="T99" fmla="*/ 88 h 740"/>
                <a:gd name="T100" fmla="*/ 293 w 553"/>
                <a:gd name="T101" fmla="*/ 37 h 740"/>
                <a:gd name="T102" fmla="*/ 294 w 553"/>
                <a:gd name="T103" fmla="*/ 23 h 740"/>
                <a:gd name="T104" fmla="*/ 287 w 553"/>
                <a:gd name="T105" fmla="*/ 17 h 740"/>
                <a:gd name="T106" fmla="*/ 274 w 553"/>
                <a:gd name="T107" fmla="*/ 16 h 740"/>
                <a:gd name="T108" fmla="*/ 273 w 553"/>
                <a:gd name="T109" fmla="*/ 7 h 740"/>
                <a:gd name="T110" fmla="*/ 275 w 553"/>
                <a:gd name="T111" fmla="*/ 3 h 740"/>
                <a:gd name="T112" fmla="*/ 291 w 553"/>
                <a:gd name="T11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3" h="740">
                  <a:moveTo>
                    <a:pt x="322" y="274"/>
                  </a:moveTo>
                  <a:lnTo>
                    <a:pt x="278" y="306"/>
                  </a:lnTo>
                  <a:lnTo>
                    <a:pt x="236" y="340"/>
                  </a:lnTo>
                  <a:lnTo>
                    <a:pt x="195" y="377"/>
                  </a:lnTo>
                  <a:lnTo>
                    <a:pt x="156" y="416"/>
                  </a:lnTo>
                  <a:lnTo>
                    <a:pt x="121" y="457"/>
                  </a:lnTo>
                  <a:lnTo>
                    <a:pt x="90" y="499"/>
                  </a:lnTo>
                  <a:lnTo>
                    <a:pt x="66" y="545"/>
                  </a:lnTo>
                  <a:lnTo>
                    <a:pt x="46" y="591"/>
                  </a:lnTo>
                  <a:lnTo>
                    <a:pt x="33" y="641"/>
                  </a:lnTo>
                  <a:lnTo>
                    <a:pt x="30" y="692"/>
                  </a:lnTo>
                  <a:lnTo>
                    <a:pt x="30" y="702"/>
                  </a:lnTo>
                  <a:lnTo>
                    <a:pt x="32" y="710"/>
                  </a:lnTo>
                  <a:lnTo>
                    <a:pt x="37" y="716"/>
                  </a:lnTo>
                  <a:lnTo>
                    <a:pt x="47" y="719"/>
                  </a:lnTo>
                  <a:lnTo>
                    <a:pt x="63" y="715"/>
                  </a:lnTo>
                  <a:lnTo>
                    <a:pt x="80" y="702"/>
                  </a:lnTo>
                  <a:lnTo>
                    <a:pt x="100" y="683"/>
                  </a:lnTo>
                  <a:lnTo>
                    <a:pt x="120" y="658"/>
                  </a:lnTo>
                  <a:lnTo>
                    <a:pt x="141" y="627"/>
                  </a:lnTo>
                  <a:lnTo>
                    <a:pt x="162" y="591"/>
                  </a:lnTo>
                  <a:lnTo>
                    <a:pt x="185" y="552"/>
                  </a:lnTo>
                  <a:lnTo>
                    <a:pt x="209" y="508"/>
                  </a:lnTo>
                  <a:lnTo>
                    <a:pt x="232" y="462"/>
                  </a:lnTo>
                  <a:lnTo>
                    <a:pt x="254" y="416"/>
                  </a:lnTo>
                  <a:lnTo>
                    <a:pt x="277" y="369"/>
                  </a:lnTo>
                  <a:lnTo>
                    <a:pt x="300" y="321"/>
                  </a:lnTo>
                  <a:lnTo>
                    <a:pt x="322" y="274"/>
                  </a:lnTo>
                  <a:close/>
                  <a:moveTo>
                    <a:pt x="291" y="0"/>
                  </a:moveTo>
                  <a:lnTo>
                    <a:pt x="301" y="2"/>
                  </a:lnTo>
                  <a:lnTo>
                    <a:pt x="311" y="3"/>
                  </a:lnTo>
                  <a:lnTo>
                    <a:pt x="319" y="7"/>
                  </a:lnTo>
                  <a:lnTo>
                    <a:pt x="325" y="13"/>
                  </a:lnTo>
                  <a:lnTo>
                    <a:pt x="327" y="21"/>
                  </a:lnTo>
                  <a:lnTo>
                    <a:pt x="324" y="40"/>
                  </a:lnTo>
                  <a:lnTo>
                    <a:pt x="317" y="61"/>
                  </a:lnTo>
                  <a:lnTo>
                    <a:pt x="305" y="84"/>
                  </a:lnTo>
                  <a:lnTo>
                    <a:pt x="294" y="105"/>
                  </a:lnTo>
                  <a:lnTo>
                    <a:pt x="283" y="126"/>
                  </a:lnTo>
                  <a:lnTo>
                    <a:pt x="275" y="145"/>
                  </a:lnTo>
                  <a:lnTo>
                    <a:pt x="271" y="159"/>
                  </a:lnTo>
                  <a:lnTo>
                    <a:pt x="273" y="162"/>
                  </a:lnTo>
                  <a:lnTo>
                    <a:pt x="273" y="165"/>
                  </a:lnTo>
                  <a:lnTo>
                    <a:pt x="274" y="166"/>
                  </a:lnTo>
                  <a:lnTo>
                    <a:pt x="275" y="167"/>
                  </a:lnTo>
                  <a:lnTo>
                    <a:pt x="280" y="167"/>
                  </a:lnTo>
                  <a:lnTo>
                    <a:pt x="291" y="165"/>
                  </a:lnTo>
                  <a:lnTo>
                    <a:pt x="307" y="159"/>
                  </a:lnTo>
                  <a:lnTo>
                    <a:pt x="325" y="148"/>
                  </a:lnTo>
                  <a:lnTo>
                    <a:pt x="346" y="133"/>
                  </a:lnTo>
                  <a:lnTo>
                    <a:pt x="369" y="115"/>
                  </a:lnTo>
                  <a:lnTo>
                    <a:pt x="392" y="95"/>
                  </a:lnTo>
                  <a:lnTo>
                    <a:pt x="413" y="71"/>
                  </a:lnTo>
                  <a:lnTo>
                    <a:pt x="433" y="46"/>
                  </a:lnTo>
                  <a:lnTo>
                    <a:pt x="450" y="19"/>
                  </a:lnTo>
                  <a:lnTo>
                    <a:pt x="454" y="16"/>
                  </a:lnTo>
                  <a:lnTo>
                    <a:pt x="458" y="12"/>
                  </a:lnTo>
                  <a:lnTo>
                    <a:pt x="463" y="7"/>
                  </a:lnTo>
                  <a:lnTo>
                    <a:pt x="467" y="4"/>
                  </a:lnTo>
                  <a:lnTo>
                    <a:pt x="473" y="4"/>
                  </a:lnTo>
                  <a:lnTo>
                    <a:pt x="477" y="4"/>
                  </a:lnTo>
                  <a:lnTo>
                    <a:pt x="480" y="7"/>
                  </a:lnTo>
                  <a:lnTo>
                    <a:pt x="482" y="10"/>
                  </a:lnTo>
                  <a:lnTo>
                    <a:pt x="485" y="13"/>
                  </a:lnTo>
                  <a:lnTo>
                    <a:pt x="485" y="17"/>
                  </a:lnTo>
                  <a:lnTo>
                    <a:pt x="485" y="23"/>
                  </a:lnTo>
                  <a:lnTo>
                    <a:pt x="482" y="30"/>
                  </a:lnTo>
                  <a:lnTo>
                    <a:pt x="478" y="36"/>
                  </a:lnTo>
                  <a:lnTo>
                    <a:pt x="446" y="89"/>
                  </a:lnTo>
                  <a:lnTo>
                    <a:pt x="413" y="150"/>
                  </a:lnTo>
                  <a:lnTo>
                    <a:pt x="378" y="217"/>
                  </a:lnTo>
                  <a:lnTo>
                    <a:pt x="406" y="200"/>
                  </a:lnTo>
                  <a:lnTo>
                    <a:pt x="430" y="186"/>
                  </a:lnTo>
                  <a:lnTo>
                    <a:pt x="450" y="175"/>
                  </a:lnTo>
                  <a:lnTo>
                    <a:pt x="465" y="166"/>
                  </a:lnTo>
                  <a:lnTo>
                    <a:pt x="475" y="162"/>
                  </a:lnTo>
                  <a:lnTo>
                    <a:pt x="478" y="159"/>
                  </a:lnTo>
                  <a:lnTo>
                    <a:pt x="495" y="149"/>
                  </a:lnTo>
                  <a:lnTo>
                    <a:pt x="512" y="139"/>
                  </a:lnTo>
                  <a:lnTo>
                    <a:pt x="528" y="129"/>
                  </a:lnTo>
                  <a:lnTo>
                    <a:pt x="539" y="122"/>
                  </a:lnTo>
                  <a:lnTo>
                    <a:pt x="545" y="118"/>
                  </a:lnTo>
                  <a:lnTo>
                    <a:pt x="548" y="116"/>
                  </a:lnTo>
                  <a:lnTo>
                    <a:pt x="549" y="115"/>
                  </a:lnTo>
                  <a:lnTo>
                    <a:pt x="551" y="115"/>
                  </a:lnTo>
                  <a:lnTo>
                    <a:pt x="553" y="115"/>
                  </a:lnTo>
                  <a:lnTo>
                    <a:pt x="553" y="116"/>
                  </a:lnTo>
                  <a:lnTo>
                    <a:pt x="553" y="118"/>
                  </a:lnTo>
                  <a:lnTo>
                    <a:pt x="551" y="125"/>
                  </a:lnTo>
                  <a:lnTo>
                    <a:pt x="542" y="133"/>
                  </a:lnTo>
                  <a:lnTo>
                    <a:pt x="529" y="143"/>
                  </a:lnTo>
                  <a:lnTo>
                    <a:pt x="509" y="155"/>
                  </a:lnTo>
                  <a:lnTo>
                    <a:pt x="484" y="170"/>
                  </a:lnTo>
                  <a:lnTo>
                    <a:pt x="427" y="206"/>
                  </a:lnTo>
                  <a:lnTo>
                    <a:pt x="365" y="244"/>
                  </a:lnTo>
                  <a:lnTo>
                    <a:pt x="339" y="296"/>
                  </a:lnTo>
                  <a:lnTo>
                    <a:pt x="312" y="350"/>
                  </a:lnTo>
                  <a:lnTo>
                    <a:pt x="285" y="403"/>
                  </a:lnTo>
                  <a:lnTo>
                    <a:pt x="260" y="455"/>
                  </a:lnTo>
                  <a:lnTo>
                    <a:pt x="233" y="506"/>
                  </a:lnTo>
                  <a:lnTo>
                    <a:pt x="207" y="554"/>
                  </a:lnTo>
                  <a:lnTo>
                    <a:pt x="181" y="598"/>
                  </a:lnTo>
                  <a:lnTo>
                    <a:pt x="155" y="638"/>
                  </a:lnTo>
                  <a:lnTo>
                    <a:pt x="129" y="672"/>
                  </a:lnTo>
                  <a:lnTo>
                    <a:pt x="104" y="700"/>
                  </a:lnTo>
                  <a:lnTo>
                    <a:pt x="80" y="722"/>
                  </a:lnTo>
                  <a:lnTo>
                    <a:pt x="56" y="736"/>
                  </a:lnTo>
                  <a:lnTo>
                    <a:pt x="32" y="740"/>
                  </a:lnTo>
                  <a:lnTo>
                    <a:pt x="17" y="737"/>
                  </a:lnTo>
                  <a:lnTo>
                    <a:pt x="9" y="729"/>
                  </a:lnTo>
                  <a:lnTo>
                    <a:pt x="3" y="718"/>
                  </a:lnTo>
                  <a:lnTo>
                    <a:pt x="0" y="700"/>
                  </a:lnTo>
                  <a:lnTo>
                    <a:pt x="6" y="649"/>
                  </a:lnTo>
                  <a:lnTo>
                    <a:pt x="19" y="598"/>
                  </a:lnTo>
                  <a:lnTo>
                    <a:pt x="39" y="550"/>
                  </a:lnTo>
                  <a:lnTo>
                    <a:pt x="66" y="505"/>
                  </a:lnTo>
                  <a:lnTo>
                    <a:pt x="98" y="459"/>
                  </a:lnTo>
                  <a:lnTo>
                    <a:pt x="134" y="417"/>
                  </a:lnTo>
                  <a:lnTo>
                    <a:pt x="172" y="377"/>
                  </a:lnTo>
                  <a:lnTo>
                    <a:pt x="213" y="340"/>
                  </a:lnTo>
                  <a:lnTo>
                    <a:pt x="254" y="306"/>
                  </a:lnTo>
                  <a:lnTo>
                    <a:pt x="295" y="274"/>
                  </a:lnTo>
                  <a:lnTo>
                    <a:pt x="334" y="247"/>
                  </a:lnTo>
                  <a:lnTo>
                    <a:pt x="358" y="199"/>
                  </a:lnTo>
                  <a:lnTo>
                    <a:pt x="378" y="153"/>
                  </a:lnTo>
                  <a:lnTo>
                    <a:pt x="397" y="114"/>
                  </a:lnTo>
                  <a:lnTo>
                    <a:pt x="397" y="112"/>
                  </a:lnTo>
                  <a:lnTo>
                    <a:pt x="397" y="111"/>
                  </a:lnTo>
                  <a:lnTo>
                    <a:pt x="396" y="109"/>
                  </a:lnTo>
                  <a:lnTo>
                    <a:pt x="395" y="109"/>
                  </a:lnTo>
                  <a:lnTo>
                    <a:pt x="393" y="109"/>
                  </a:lnTo>
                  <a:lnTo>
                    <a:pt x="392" y="109"/>
                  </a:lnTo>
                  <a:lnTo>
                    <a:pt x="389" y="111"/>
                  </a:lnTo>
                  <a:lnTo>
                    <a:pt x="380" y="119"/>
                  </a:lnTo>
                  <a:lnTo>
                    <a:pt x="366" y="132"/>
                  </a:lnTo>
                  <a:lnTo>
                    <a:pt x="348" y="146"/>
                  </a:lnTo>
                  <a:lnTo>
                    <a:pt x="329" y="160"/>
                  </a:lnTo>
                  <a:lnTo>
                    <a:pt x="308" y="173"/>
                  </a:lnTo>
                  <a:lnTo>
                    <a:pt x="288" y="184"/>
                  </a:lnTo>
                  <a:lnTo>
                    <a:pt x="271" y="192"/>
                  </a:lnTo>
                  <a:lnTo>
                    <a:pt x="257" y="196"/>
                  </a:lnTo>
                  <a:lnTo>
                    <a:pt x="247" y="193"/>
                  </a:lnTo>
                  <a:lnTo>
                    <a:pt x="240" y="189"/>
                  </a:lnTo>
                  <a:lnTo>
                    <a:pt x="234" y="182"/>
                  </a:lnTo>
                  <a:lnTo>
                    <a:pt x="232" y="170"/>
                  </a:lnTo>
                  <a:lnTo>
                    <a:pt x="234" y="159"/>
                  </a:lnTo>
                  <a:lnTo>
                    <a:pt x="240" y="145"/>
                  </a:lnTo>
                  <a:lnTo>
                    <a:pt x="249" y="126"/>
                  </a:lnTo>
                  <a:lnTo>
                    <a:pt x="258" y="108"/>
                  </a:lnTo>
                  <a:lnTo>
                    <a:pt x="268" y="88"/>
                  </a:lnTo>
                  <a:lnTo>
                    <a:pt x="278" y="68"/>
                  </a:lnTo>
                  <a:lnTo>
                    <a:pt x="287" y="51"/>
                  </a:lnTo>
                  <a:lnTo>
                    <a:pt x="293" y="37"/>
                  </a:lnTo>
                  <a:lnTo>
                    <a:pt x="294" y="27"/>
                  </a:lnTo>
                  <a:lnTo>
                    <a:pt x="294" y="24"/>
                  </a:lnTo>
                  <a:lnTo>
                    <a:pt x="294" y="23"/>
                  </a:lnTo>
                  <a:lnTo>
                    <a:pt x="293" y="20"/>
                  </a:lnTo>
                  <a:lnTo>
                    <a:pt x="290" y="19"/>
                  </a:lnTo>
                  <a:lnTo>
                    <a:pt x="287" y="17"/>
                  </a:lnTo>
                  <a:lnTo>
                    <a:pt x="281" y="17"/>
                  </a:lnTo>
                  <a:lnTo>
                    <a:pt x="275" y="16"/>
                  </a:lnTo>
                  <a:lnTo>
                    <a:pt x="274" y="16"/>
                  </a:lnTo>
                  <a:lnTo>
                    <a:pt x="273" y="13"/>
                  </a:lnTo>
                  <a:lnTo>
                    <a:pt x="273" y="10"/>
                  </a:lnTo>
                  <a:lnTo>
                    <a:pt x="273" y="7"/>
                  </a:lnTo>
                  <a:lnTo>
                    <a:pt x="271" y="4"/>
                  </a:lnTo>
                  <a:lnTo>
                    <a:pt x="271" y="4"/>
                  </a:lnTo>
                  <a:lnTo>
                    <a:pt x="275" y="3"/>
                  </a:lnTo>
                  <a:lnTo>
                    <a:pt x="280" y="2"/>
                  </a:lnTo>
                  <a:lnTo>
                    <a:pt x="285" y="2"/>
                  </a:lnTo>
                  <a:lnTo>
                    <a:pt x="291"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8" name="Freeform 24"/>
            <p:cNvSpPr>
              <a:spLocks/>
            </p:cNvSpPr>
            <p:nvPr/>
          </p:nvSpPr>
          <p:spPr bwMode="auto">
            <a:xfrm>
              <a:off x="8241165" y="4638094"/>
              <a:ext cx="68229" cy="36515"/>
            </a:xfrm>
            <a:custGeom>
              <a:avLst/>
              <a:gdLst>
                <a:gd name="T0" fmla="*/ 199 w 355"/>
                <a:gd name="T1" fmla="*/ 1 h 197"/>
                <a:gd name="T2" fmla="*/ 208 w 355"/>
                <a:gd name="T3" fmla="*/ 6 h 197"/>
                <a:gd name="T4" fmla="*/ 214 w 355"/>
                <a:gd name="T5" fmla="*/ 11 h 197"/>
                <a:gd name="T6" fmla="*/ 216 w 355"/>
                <a:gd name="T7" fmla="*/ 15 h 197"/>
                <a:gd name="T8" fmla="*/ 216 w 355"/>
                <a:gd name="T9" fmla="*/ 17 h 197"/>
                <a:gd name="T10" fmla="*/ 195 w 355"/>
                <a:gd name="T11" fmla="*/ 21 h 197"/>
                <a:gd name="T12" fmla="*/ 151 w 355"/>
                <a:gd name="T13" fmla="*/ 41 h 197"/>
                <a:gd name="T14" fmla="*/ 110 w 355"/>
                <a:gd name="T15" fmla="*/ 71 h 197"/>
                <a:gd name="T16" fmla="*/ 79 w 355"/>
                <a:gd name="T17" fmla="*/ 98 h 197"/>
                <a:gd name="T18" fmla="*/ 63 w 355"/>
                <a:gd name="T19" fmla="*/ 113 h 197"/>
                <a:gd name="T20" fmla="*/ 48 w 355"/>
                <a:gd name="T21" fmla="*/ 135 h 197"/>
                <a:gd name="T22" fmla="*/ 41 w 355"/>
                <a:gd name="T23" fmla="*/ 154 h 197"/>
                <a:gd name="T24" fmla="*/ 43 w 355"/>
                <a:gd name="T25" fmla="*/ 160 h 197"/>
                <a:gd name="T26" fmla="*/ 48 w 355"/>
                <a:gd name="T27" fmla="*/ 161 h 197"/>
                <a:gd name="T28" fmla="*/ 76 w 355"/>
                <a:gd name="T29" fmla="*/ 152 h 197"/>
                <a:gd name="T30" fmla="*/ 114 w 355"/>
                <a:gd name="T31" fmla="*/ 125 h 197"/>
                <a:gd name="T32" fmla="*/ 153 w 355"/>
                <a:gd name="T33" fmla="*/ 92 h 197"/>
                <a:gd name="T34" fmla="*/ 187 w 355"/>
                <a:gd name="T35" fmla="*/ 62 h 197"/>
                <a:gd name="T36" fmla="*/ 207 w 355"/>
                <a:gd name="T37" fmla="*/ 41 h 197"/>
                <a:gd name="T38" fmla="*/ 214 w 355"/>
                <a:gd name="T39" fmla="*/ 34 h 197"/>
                <a:gd name="T40" fmla="*/ 218 w 355"/>
                <a:gd name="T41" fmla="*/ 30 h 197"/>
                <a:gd name="T42" fmla="*/ 221 w 355"/>
                <a:gd name="T43" fmla="*/ 28 h 197"/>
                <a:gd name="T44" fmla="*/ 226 w 355"/>
                <a:gd name="T45" fmla="*/ 32 h 197"/>
                <a:gd name="T46" fmla="*/ 231 w 355"/>
                <a:gd name="T47" fmla="*/ 40 h 197"/>
                <a:gd name="T48" fmla="*/ 229 w 355"/>
                <a:gd name="T49" fmla="*/ 49 h 197"/>
                <a:gd name="T50" fmla="*/ 218 w 355"/>
                <a:gd name="T51" fmla="*/ 66 h 197"/>
                <a:gd name="T52" fmla="*/ 207 w 355"/>
                <a:gd name="T53" fmla="*/ 81 h 197"/>
                <a:gd name="T54" fmla="*/ 190 w 355"/>
                <a:gd name="T55" fmla="*/ 105 h 197"/>
                <a:gd name="T56" fmla="*/ 177 w 355"/>
                <a:gd name="T57" fmla="*/ 132 h 197"/>
                <a:gd name="T58" fmla="*/ 177 w 355"/>
                <a:gd name="T59" fmla="*/ 156 h 197"/>
                <a:gd name="T60" fmla="*/ 194 w 355"/>
                <a:gd name="T61" fmla="*/ 170 h 197"/>
                <a:gd name="T62" fmla="*/ 228 w 355"/>
                <a:gd name="T63" fmla="*/ 169 h 197"/>
                <a:gd name="T64" fmla="*/ 275 w 355"/>
                <a:gd name="T65" fmla="*/ 153 h 197"/>
                <a:gd name="T66" fmla="*/ 317 w 355"/>
                <a:gd name="T67" fmla="*/ 130 h 197"/>
                <a:gd name="T68" fmla="*/ 347 w 355"/>
                <a:gd name="T69" fmla="*/ 112 h 197"/>
                <a:gd name="T70" fmla="*/ 351 w 355"/>
                <a:gd name="T71" fmla="*/ 109 h 197"/>
                <a:gd name="T72" fmla="*/ 354 w 355"/>
                <a:gd name="T73" fmla="*/ 109 h 197"/>
                <a:gd name="T74" fmla="*/ 355 w 355"/>
                <a:gd name="T75" fmla="*/ 112 h 197"/>
                <a:gd name="T76" fmla="*/ 343 w 355"/>
                <a:gd name="T77" fmla="*/ 126 h 197"/>
                <a:gd name="T78" fmla="*/ 311 w 355"/>
                <a:gd name="T79" fmla="*/ 149 h 197"/>
                <a:gd name="T80" fmla="*/ 270 w 355"/>
                <a:gd name="T81" fmla="*/ 171 h 197"/>
                <a:gd name="T82" fmla="*/ 229 w 355"/>
                <a:gd name="T83" fmla="*/ 188 h 197"/>
                <a:gd name="T84" fmla="*/ 198 w 355"/>
                <a:gd name="T85" fmla="*/ 197 h 197"/>
                <a:gd name="T86" fmla="*/ 164 w 355"/>
                <a:gd name="T87" fmla="*/ 188 h 197"/>
                <a:gd name="T88" fmla="*/ 148 w 355"/>
                <a:gd name="T89" fmla="*/ 167 h 197"/>
                <a:gd name="T90" fmla="*/ 144 w 355"/>
                <a:gd name="T91" fmla="*/ 140 h 197"/>
                <a:gd name="T92" fmla="*/ 150 w 355"/>
                <a:gd name="T93" fmla="*/ 120 h 197"/>
                <a:gd name="T94" fmla="*/ 158 w 355"/>
                <a:gd name="T95" fmla="*/ 108 h 197"/>
                <a:gd name="T96" fmla="*/ 161 w 355"/>
                <a:gd name="T97" fmla="*/ 105 h 197"/>
                <a:gd name="T98" fmla="*/ 160 w 355"/>
                <a:gd name="T99" fmla="*/ 105 h 197"/>
                <a:gd name="T100" fmla="*/ 147 w 355"/>
                <a:gd name="T101" fmla="*/ 113 h 197"/>
                <a:gd name="T102" fmla="*/ 120 w 355"/>
                <a:gd name="T103" fmla="*/ 135 h 197"/>
                <a:gd name="T104" fmla="*/ 87 w 355"/>
                <a:gd name="T105" fmla="*/ 159 h 197"/>
                <a:gd name="T106" fmla="*/ 53 w 355"/>
                <a:gd name="T107" fmla="*/ 180 h 197"/>
                <a:gd name="T108" fmla="*/ 24 w 355"/>
                <a:gd name="T109" fmla="*/ 190 h 197"/>
                <a:gd name="T110" fmla="*/ 8 w 355"/>
                <a:gd name="T111" fmla="*/ 186 h 197"/>
                <a:gd name="T112" fmla="*/ 0 w 355"/>
                <a:gd name="T113" fmla="*/ 170 h 197"/>
                <a:gd name="T114" fmla="*/ 14 w 355"/>
                <a:gd name="T115" fmla="*/ 130 h 197"/>
                <a:gd name="T116" fmla="*/ 46 w 355"/>
                <a:gd name="T117" fmla="*/ 89 h 197"/>
                <a:gd name="T118" fmla="*/ 90 w 355"/>
                <a:gd name="T119" fmla="*/ 51 h 197"/>
                <a:gd name="T120" fmla="*/ 137 w 355"/>
                <a:gd name="T121" fmla="*/ 20 h 197"/>
                <a:gd name="T122" fmla="*/ 180 w 355"/>
                <a:gd name="T123"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197">
                  <a:moveTo>
                    <a:pt x="195" y="0"/>
                  </a:moveTo>
                  <a:lnTo>
                    <a:pt x="199" y="1"/>
                  </a:lnTo>
                  <a:lnTo>
                    <a:pt x="204" y="3"/>
                  </a:lnTo>
                  <a:lnTo>
                    <a:pt x="208" y="6"/>
                  </a:lnTo>
                  <a:lnTo>
                    <a:pt x="211" y="8"/>
                  </a:lnTo>
                  <a:lnTo>
                    <a:pt x="214" y="11"/>
                  </a:lnTo>
                  <a:lnTo>
                    <a:pt x="216" y="14"/>
                  </a:lnTo>
                  <a:lnTo>
                    <a:pt x="216" y="15"/>
                  </a:lnTo>
                  <a:lnTo>
                    <a:pt x="216" y="17"/>
                  </a:lnTo>
                  <a:lnTo>
                    <a:pt x="216" y="17"/>
                  </a:lnTo>
                  <a:lnTo>
                    <a:pt x="216" y="17"/>
                  </a:lnTo>
                  <a:lnTo>
                    <a:pt x="195" y="21"/>
                  </a:lnTo>
                  <a:lnTo>
                    <a:pt x="174" y="28"/>
                  </a:lnTo>
                  <a:lnTo>
                    <a:pt x="151" y="41"/>
                  </a:lnTo>
                  <a:lnTo>
                    <a:pt x="130" y="55"/>
                  </a:lnTo>
                  <a:lnTo>
                    <a:pt x="110" y="71"/>
                  </a:lnTo>
                  <a:lnTo>
                    <a:pt x="93" y="85"/>
                  </a:lnTo>
                  <a:lnTo>
                    <a:pt x="79" y="98"/>
                  </a:lnTo>
                  <a:lnTo>
                    <a:pt x="69" y="106"/>
                  </a:lnTo>
                  <a:lnTo>
                    <a:pt x="63" y="113"/>
                  </a:lnTo>
                  <a:lnTo>
                    <a:pt x="56" y="123"/>
                  </a:lnTo>
                  <a:lnTo>
                    <a:pt x="48" y="135"/>
                  </a:lnTo>
                  <a:lnTo>
                    <a:pt x="43" y="146"/>
                  </a:lnTo>
                  <a:lnTo>
                    <a:pt x="41" y="154"/>
                  </a:lnTo>
                  <a:lnTo>
                    <a:pt x="42" y="157"/>
                  </a:lnTo>
                  <a:lnTo>
                    <a:pt x="43" y="160"/>
                  </a:lnTo>
                  <a:lnTo>
                    <a:pt x="45" y="161"/>
                  </a:lnTo>
                  <a:lnTo>
                    <a:pt x="48" y="161"/>
                  </a:lnTo>
                  <a:lnTo>
                    <a:pt x="60" y="159"/>
                  </a:lnTo>
                  <a:lnTo>
                    <a:pt x="76" y="152"/>
                  </a:lnTo>
                  <a:lnTo>
                    <a:pt x="95" y="140"/>
                  </a:lnTo>
                  <a:lnTo>
                    <a:pt x="114" y="125"/>
                  </a:lnTo>
                  <a:lnTo>
                    <a:pt x="134" y="109"/>
                  </a:lnTo>
                  <a:lnTo>
                    <a:pt x="153" y="92"/>
                  </a:lnTo>
                  <a:lnTo>
                    <a:pt x="171" y="76"/>
                  </a:lnTo>
                  <a:lnTo>
                    <a:pt x="187" y="62"/>
                  </a:lnTo>
                  <a:lnTo>
                    <a:pt x="199" y="49"/>
                  </a:lnTo>
                  <a:lnTo>
                    <a:pt x="207" y="41"/>
                  </a:lnTo>
                  <a:lnTo>
                    <a:pt x="211" y="37"/>
                  </a:lnTo>
                  <a:lnTo>
                    <a:pt x="214" y="34"/>
                  </a:lnTo>
                  <a:lnTo>
                    <a:pt x="216" y="31"/>
                  </a:lnTo>
                  <a:lnTo>
                    <a:pt x="218" y="30"/>
                  </a:lnTo>
                  <a:lnTo>
                    <a:pt x="219" y="28"/>
                  </a:lnTo>
                  <a:lnTo>
                    <a:pt x="221" y="28"/>
                  </a:lnTo>
                  <a:lnTo>
                    <a:pt x="224" y="30"/>
                  </a:lnTo>
                  <a:lnTo>
                    <a:pt x="226" y="32"/>
                  </a:lnTo>
                  <a:lnTo>
                    <a:pt x="229" y="37"/>
                  </a:lnTo>
                  <a:lnTo>
                    <a:pt x="231" y="40"/>
                  </a:lnTo>
                  <a:lnTo>
                    <a:pt x="231" y="42"/>
                  </a:lnTo>
                  <a:lnTo>
                    <a:pt x="229" y="49"/>
                  </a:lnTo>
                  <a:lnTo>
                    <a:pt x="224" y="58"/>
                  </a:lnTo>
                  <a:lnTo>
                    <a:pt x="218" y="66"/>
                  </a:lnTo>
                  <a:lnTo>
                    <a:pt x="214" y="72"/>
                  </a:lnTo>
                  <a:lnTo>
                    <a:pt x="207" y="81"/>
                  </a:lnTo>
                  <a:lnTo>
                    <a:pt x="198" y="92"/>
                  </a:lnTo>
                  <a:lnTo>
                    <a:pt x="190" y="105"/>
                  </a:lnTo>
                  <a:lnTo>
                    <a:pt x="182" y="118"/>
                  </a:lnTo>
                  <a:lnTo>
                    <a:pt x="177" y="132"/>
                  </a:lnTo>
                  <a:lnTo>
                    <a:pt x="174" y="143"/>
                  </a:lnTo>
                  <a:lnTo>
                    <a:pt x="177" y="156"/>
                  </a:lnTo>
                  <a:lnTo>
                    <a:pt x="184" y="166"/>
                  </a:lnTo>
                  <a:lnTo>
                    <a:pt x="194" y="170"/>
                  </a:lnTo>
                  <a:lnTo>
                    <a:pt x="205" y="171"/>
                  </a:lnTo>
                  <a:lnTo>
                    <a:pt x="228" y="169"/>
                  </a:lnTo>
                  <a:lnTo>
                    <a:pt x="250" y="163"/>
                  </a:lnTo>
                  <a:lnTo>
                    <a:pt x="275" y="153"/>
                  </a:lnTo>
                  <a:lnTo>
                    <a:pt x="297" y="142"/>
                  </a:lnTo>
                  <a:lnTo>
                    <a:pt x="317" y="130"/>
                  </a:lnTo>
                  <a:lnTo>
                    <a:pt x="334" y="119"/>
                  </a:lnTo>
                  <a:lnTo>
                    <a:pt x="347" y="112"/>
                  </a:lnTo>
                  <a:lnTo>
                    <a:pt x="348" y="110"/>
                  </a:lnTo>
                  <a:lnTo>
                    <a:pt x="351" y="109"/>
                  </a:lnTo>
                  <a:lnTo>
                    <a:pt x="353" y="109"/>
                  </a:lnTo>
                  <a:lnTo>
                    <a:pt x="354" y="109"/>
                  </a:lnTo>
                  <a:lnTo>
                    <a:pt x="355" y="110"/>
                  </a:lnTo>
                  <a:lnTo>
                    <a:pt x="355" y="112"/>
                  </a:lnTo>
                  <a:lnTo>
                    <a:pt x="353" y="119"/>
                  </a:lnTo>
                  <a:lnTo>
                    <a:pt x="343" y="126"/>
                  </a:lnTo>
                  <a:lnTo>
                    <a:pt x="330" y="137"/>
                  </a:lnTo>
                  <a:lnTo>
                    <a:pt x="311" y="149"/>
                  </a:lnTo>
                  <a:lnTo>
                    <a:pt x="292" y="160"/>
                  </a:lnTo>
                  <a:lnTo>
                    <a:pt x="270" y="171"/>
                  </a:lnTo>
                  <a:lnTo>
                    <a:pt x="249" y="181"/>
                  </a:lnTo>
                  <a:lnTo>
                    <a:pt x="229" y="188"/>
                  </a:lnTo>
                  <a:lnTo>
                    <a:pt x="212" y="194"/>
                  </a:lnTo>
                  <a:lnTo>
                    <a:pt x="198" y="197"/>
                  </a:lnTo>
                  <a:lnTo>
                    <a:pt x="178" y="194"/>
                  </a:lnTo>
                  <a:lnTo>
                    <a:pt x="164" y="188"/>
                  </a:lnTo>
                  <a:lnTo>
                    <a:pt x="154" y="178"/>
                  </a:lnTo>
                  <a:lnTo>
                    <a:pt x="148" y="167"/>
                  </a:lnTo>
                  <a:lnTo>
                    <a:pt x="146" y="154"/>
                  </a:lnTo>
                  <a:lnTo>
                    <a:pt x="144" y="140"/>
                  </a:lnTo>
                  <a:lnTo>
                    <a:pt x="146" y="130"/>
                  </a:lnTo>
                  <a:lnTo>
                    <a:pt x="150" y="120"/>
                  </a:lnTo>
                  <a:lnTo>
                    <a:pt x="155" y="113"/>
                  </a:lnTo>
                  <a:lnTo>
                    <a:pt x="158" y="108"/>
                  </a:lnTo>
                  <a:lnTo>
                    <a:pt x="161" y="105"/>
                  </a:lnTo>
                  <a:lnTo>
                    <a:pt x="161" y="105"/>
                  </a:lnTo>
                  <a:lnTo>
                    <a:pt x="160" y="105"/>
                  </a:lnTo>
                  <a:lnTo>
                    <a:pt x="160" y="105"/>
                  </a:lnTo>
                  <a:lnTo>
                    <a:pt x="155" y="106"/>
                  </a:lnTo>
                  <a:lnTo>
                    <a:pt x="147" y="113"/>
                  </a:lnTo>
                  <a:lnTo>
                    <a:pt x="134" y="123"/>
                  </a:lnTo>
                  <a:lnTo>
                    <a:pt x="120" y="135"/>
                  </a:lnTo>
                  <a:lnTo>
                    <a:pt x="104" y="147"/>
                  </a:lnTo>
                  <a:lnTo>
                    <a:pt x="87" y="159"/>
                  </a:lnTo>
                  <a:lnTo>
                    <a:pt x="69" y="171"/>
                  </a:lnTo>
                  <a:lnTo>
                    <a:pt x="53" y="180"/>
                  </a:lnTo>
                  <a:lnTo>
                    <a:pt x="38" y="187"/>
                  </a:lnTo>
                  <a:lnTo>
                    <a:pt x="24" y="190"/>
                  </a:lnTo>
                  <a:lnTo>
                    <a:pt x="15" y="188"/>
                  </a:lnTo>
                  <a:lnTo>
                    <a:pt x="8" y="186"/>
                  </a:lnTo>
                  <a:lnTo>
                    <a:pt x="2" y="180"/>
                  </a:lnTo>
                  <a:lnTo>
                    <a:pt x="0" y="170"/>
                  </a:lnTo>
                  <a:lnTo>
                    <a:pt x="4" y="150"/>
                  </a:lnTo>
                  <a:lnTo>
                    <a:pt x="14" y="130"/>
                  </a:lnTo>
                  <a:lnTo>
                    <a:pt x="28" y="110"/>
                  </a:lnTo>
                  <a:lnTo>
                    <a:pt x="46" y="89"/>
                  </a:lnTo>
                  <a:lnTo>
                    <a:pt x="68" y="69"/>
                  </a:lnTo>
                  <a:lnTo>
                    <a:pt x="90" y="51"/>
                  </a:lnTo>
                  <a:lnTo>
                    <a:pt x="114" y="34"/>
                  </a:lnTo>
                  <a:lnTo>
                    <a:pt x="137" y="20"/>
                  </a:lnTo>
                  <a:lnTo>
                    <a:pt x="160" y="10"/>
                  </a:lnTo>
                  <a:lnTo>
                    <a:pt x="180" y="3"/>
                  </a:lnTo>
                  <a:lnTo>
                    <a:pt x="195"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29" name="Freeform 25"/>
            <p:cNvSpPr>
              <a:spLocks/>
            </p:cNvSpPr>
            <p:nvPr/>
          </p:nvSpPr>
          <p:spPr bwMode="auto">
            <a:xfrm>
              <a:off x="8304633" y="4628568"/>
              <a:ext cx="76163" cy="9526"/>
            </a:xfrm>
            <a:custGeom>
              <a:avLst/>
              <a:gdLst>
                <a:gd name="T0" fmla="*/ 394 w 407"/>
                <a:gd name="T1" fmla="*/ 0 h 52"/>
                <a:gd name="T2" fmla="*/ 400 w 407"/>
                <a:gd name="T3" fmla="*/ 1 h 52"/>
                <a:gd name="T4" fmla="*/ 404 w 407"/>
                <a:gd name="T5" fmla="*/ 2 h 52"/>
                <a:gd name="T6" fmla="*/ 405 w 407"/>
                <a:gd name="T7" fmla="*/ 5 h 52"/>
                <a:gd name="T8" fmla="*/ 407 w 407"/>
                <a:gd name="T9" fmla="*/ 8 h 52"/>
                <a:gd name="T10" fmla="*/ 405 w 407"/>
                <a:gd name="T11" fmla="*/ 11 h 52"/>
                <a:gd name="T12" fmla="*/ 401 w 407"/>
                <a:gd name="T13" fmla="*/ 15 h 52"/>
                <a:gd name="T14" fmla="*/ 397 w 407"/>
                <a:gd name="T15" fmla="*/ 19 h 52"/>
                <a:gd name="T16" fmla="*/ 388 w 407"/>
                <a:gd name="T17" fmla="*/ 22 h 52"/>
                <a:gd name="T18" fmla="*/ 378 w 407"/>
                <a:gd name="T19" fmla="*/ 26 h 52"/>
                <a:gd name="T20" fmla="*/ 378 w 407"/>
                <a:gd name="T21" fmla="*/ 26 h 52"/>
                <a:gd name="T22" fmla="*/ 378 w 407"/>
                <a:gd name="T23" fmla="*/ 26 h 52"/>
                <a:gd name="T24" fmla="*/ 340 w 407"/>
                <a:gd name="T25" fmla="*/ 38 h 52"/>
                <a:gd name="T26" fmla="*/ 298 w 407"/>
                <a:gd name="T27" fmla="*/ 45 h 52"/>
                <a:gd name="T28" fmla="*/ 248 w 407"/>
                <a:gd name="T29" fmla="*/ 51 h 52"/>
                <a:gd name="T30" fmla="*/ 193 w 407"/>
                <a:gd name="T31" fmla="*/ 52 h 52"/>
                <a:gd name="T32" fmla="*/ 149 w 407"/>
                <a:gd name="T33" fmla="*/ 51 h 52"/>
                <a:gd name="T34" fmla="*/ 109 w 407"/>
                <a:gd name="T35" fmla="*/ 48 h 52"/>
                <a:gd name="T36" fmla="*/ 76 w 407"/>
                <a:gd name="T37" fmla="*/ 45 h 52"/>
                <a:gd name="T38" fmla="*/ 48 w 407"/>
                <a:gd name="T39" fmla="*/ 41 h 52"/>
                <a:gd name="T40" fmla="*/ 27 w 407"/>
                <a:gd name="T41" fmla="*/ 36 h 52"/>
                <a:gd name="T42" fmla="*/ 13 w 407"/>
                <a:gd name="T43" fmla="*/ 34 h 52"/>
                <a:gd name="T44" fmla="*/ 7 w 407"/>
                <a:gd name="T45" fmla="*/ 34 h 52"/>
                <a:gd name="T46" fmla="*/ 4 w 407"/>
                <a:gd name="T47" fmla="*/ 31 h 52"/>
                <a:gd name="T48" fmla="*/ 1 w 407"/>
                <a:gd name="T49" fmla="*/ 29 h 52"/>
                <a:gd name="T50" fmla="*/ 0 w 407"/>
                <a:gd name="T51" fmla="*/ 26 h 52"/>
                <a:gd name="T52" fmla="*/ 0 w 407"/>
                <a:gd name="T53" fmla="*/ 24 h 52"/>
                <a:gd name="T54" fmla="*/ 0 w 407"/>
                <a:gd name="T55" fmla="*/ 21 h 52"/>
                <a:gd name="T56" fmla="*/ 1 w 407"/>
                <a:gd name="T57" fmla="*/ 19 h 52"/>
                <a:gd name="T58" fmla="*/ 6 w 407"/>
                <a:gd name="T59" fmla="*/ 18 h 52"/>
                <a:gd name="T60" fmla="*/ 8 w 407"/>
                <a:gd name="T61" fmla="*/ 18 h 52"/>
                <a:gd name="T62" fmla="*/ 13 w 407"/>
                <a:gd name="T63" fmla="*/ 18 h 52"/>
                <a:gd name="T64" fmla="*/ 17 w 407"/>
                <a:gd name="T65" fmla="*/ 19 h 52"/>
                <a:gd name="T66" fmla="*/ 27 w 407"/>
                <a:gd name="T67" fmla="*/ 22 h 52"/>
                <a:gd name="T68" fmla="*/ 44 w 407"/>
                <a:gd name="T69" fmla="*/ 26 h 52"/>
                <a:gd name="T70" fmla="*/ 66 w 407"/>
                <a:gd name="T71" fmla="*/ 32 h 52"/>
                <a:gd name="T72" fmla="*/ 95 w 407"/>
                <a:gd name="T73" fmla="*/ 36 h 52"/>
                <a:gd name="T74" fmla="*/ 129 w 407"/>
                <a:gd name="T75" fmla="*/ 39 h 52"/>
                <a:gd name="T76" fmla="*/ 170 w 407"/>
                <a:gd name="T77" fmla="*/ 41 h 52"/>
                <a:gd name="T78" fmla="*/ 227 w 407"/>
                <a:gd name="T79" fmla="*/ 39 h 52"/>
                <a:gd name="T80" fmla="*/ 278 w 407"/>
                <a:gd name="T81" fmla="*/ 32 h 52"/>
                <a:gd name="T82" fmla="*/ 323 w 407"/>
                <a:gd name="T83" fmla="*/ 22 h 52"/>
                <a:gd name="T84" fmla="*/ 363 w 407"/>
                <a:gd name="T85" fmla="*/ 8 h 52"/>
                <a:gd name="T86" fmla="*/ 367 w 407"/>
                <a:gd name="T87" fmla="*/ 7 h 52"/>
                <a:gd name="T88" fmla="*/ 371 w 407"/>
                <a:gd name="T89" fmla="*/ 5 h 52"/>
                <a:gd name="T90" fmla="*/ 380 w 407"/>
                <a:gd name="T91" fmla="*/ 2 h 52"/>
                <a:gd name="T92" fmla="*/ 387 w 407"/>
                <a:gd name="T93" fmla="*/ 1 h 52"/>
                <a:gd name="T94" fmla="*/ 394 w 407"/>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52">
                  <a:moveTo>
                    <a:pt x="394" y="0"/>
                  </a:moveTo>
                  <a:lnTo>
                    <a:pt x="400" y="1"/>
                  </a:lnTo>
                  <a:lnTo>
                    <a:pt x="404" y="2"/>
                  </a:lnTo>
                  <a:lnTo>
                    <a:pt x="405" y="5"/>
                  </a:lnTo>
                  <a:lnTo>
                    <a:pt x="407" y="8"/>
                  </a:lnTo>
                  <a:lnTo>
                    <a:pt x="405" y="11"/>
                  </a:lnTo>
                  <a:lnTo>
                    <a:pt x="401" y="15"/>
                  </a:lnTo>
                  <a:lnTo>
                    <a:pt x="397" y="19"/>
                  </a:lnTo>
                  <a:lnTo>
                    <a:pt x="388" y="22"/>
                  </a:lnTo>
                  <a:lnTo>
                    <a:pt x="378" y="26"/>
                  </a:lnTo>
                  <a:lnTo>
                    <a:pt x="378" y="26"/>
                  </a:lnTo>
                  <a:lnTo>
                    <a:pt x="378" y="26"/>
                  </a:lnTo>
                  <a:lnTo>
                    <a:pt x="340" y="38"/>
                  </a:lnTo>
                  <a:lnTo>
                    <a:pt x="298" y="45"/>
                  </a:lnTo>
                  <a:lnTo>
                    <a:pt x="248" y="51"/>
                  </a:lnTo>
                  <a:lnTo>
                    <a:pt x="193" y="52"/>
                  </a:lnTo>
                  <a:lnTo>
                    <a:pt x="149" y="51"/>
                  </a:lnTo>
                  <a:lnTo>
                    <a:pt x="109" y="48"/>
                  </a:lnTo>
                  <a:lnTo>
                    <a:pt x="76" y="45"/>
                  </a:lnTo>
                  <a:lnTo>
                    <a:pt x="48" y="41"/>
                  </a:lnTo>
                  <a:lnTo>
                    <a:pt x="27" y="36"/>
                  </a:lnTo>
                  <a:lnTo>
                    <a:pt x="13" y="34"/>
                  </a:lnTo>
                  <a:lnTo>
                    <a:pt x="7" y="34"/>
                  </a:lnTo>
                  <a:lnTo>
                    <a:pt x="4" y="31"/>
                  </a:lnTo>
                  <a:lnTo>
                    <a:pt x="1" y="29"/>
                  </a:lnTo>
                  <a:lnTo>
                    <a:pt x="0" y="26"/>
                  </a:lnTo>
                  <a:lnTo>
                    <a:pt x="0" y="24"/>
                  </a:lnTo>
                  <a:lnTo>
                    <a:pt x="0" y="21"/>
                  </a:lnTo>
                  <a:lnTo>
                    <a:pt x="1" y="19"/>
                  </a:lnTo>
                  <a:lnTo>
                    <a:pt x="6" y="18"/>
                  </a:lnTo>
                  <a:lnTo>
                    <a:pt x="8" y="18"/>
                  </a:lnTo>
                  <a:lnTo>
                    <a:pt x="13" y="18"/>
                  </a:lnTo>
                  <a:lnTo>
                    <a:pt x="17" y="19"/>
                  </a:lnTo>
                  <a:lnTo>
                    <a:pt x="27" y="22"/>
                  </a:lnTo>
                  <a:lnTo>
                    <a:pt x="44" y="26"/>
                  </a:lnTo>
                  <a:lnTo>
                    <a:pt x="66" y="32"/>
                  </a:lnTo>
                  <a:lnTo>
                    <a:pt x="95" y="36"/>
                  </a:lnTo>
                  <a:lnTo>
                    <a:pt x="129" y="39"/>
                  </a:lnTo>
                  <a:lnTo>
                    <a:pt x="170" y="41"/>
                  </a:lnTo>
                  <a:lnTo>
                    <a:pt x="227" y="39"/>
                  </a:lnTo>
                  <a:lnTo>
                    <a:pt x="278" y="32"/>
                  </a:lnTo>
                  <a:lnTo>
                    <a:pt x="323" y="22"/>
                  </a:lnTo>
                  <a:lnTo>
                    <a:pt x="363" y="8"/>
                  </a:lnTo>
                  <a:lnTo>
                    <a:pt x="367" y="7"/>
                  </a:lnTo>
                  <a:lnTo>
                    <a:pt x="371" y="5"/>
                  </a:lnTo>
                  <a:lnTo>
                    <a:pt x="380" y="2"/>
                  </a:lnTo>
                  <a:lnTo>
                    <a:pt x="387" y="1"/>
                  </a:lnTo>
                  <a:lnTo>
                    <a:pt x="394"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0" name="Freeform 26"/>
            <p:cNvSpPr>
              <a:spLocks noEditPoints="1"/>
            </p:cNvSpPr>
            <p:nvPr/>
          </p:nvSpPr>
          <p:spPr bwMode="auto">
            <a:xfrm>
              <a:off x="8296699" y="4587290"/>
              <a:ext cx="74577" cy="95256"/>
            </a:xfrm>
            <a:custGeom>
              <a:avLst/>
              <a:gdLst>
                <a:gd name="T0" fmla="*/ 288 w 394"/>
                <a:gd name="T1" fmla="*/ 35 h 507"/>
                <a:gd name="T2" fmla="*/ 244 w 394"/>
                <a:gd name="T3" fmla="*/ 95 h 507"/>
                <a:gd name="T4" fmla="*/ 202 w 394"/>
                <a:gd name="T5" fmla="*/ 173 h 507"/>
                <a:gd name="T6" fmla="*/ 168 w 394"/>
                <a:gd name="T7" fmla="*/ 260 h 507"/>
                <a:gd name="T8" fmla="*/ 219 w 394"/>
                <a:gd name="T9" fmla="*/ 193 h 507"/>
                <a:gd name="T10" fmla="*/ 262 w 394"/>
                <a:gd name="T11" fmla="*/ 130 h 507"/>
                <a:gd name="T12" fmla="*/ 293 w 394"/>
                <a:gd name="T13" fmla="*/ 73 h 507"/>
                <a:gd name="T14" fmla="*/ 312 w 394"/>
                <a:gd name="T15" fmla="*/ 30 h 507"/>
                <a:gd name="T16" fmla="*/ 314 w 394"/>
                <a:gd name="T17" fmla="*/ 13 h 507"/>
                <a:gd name="T18" fmla="*/ 310 w 394"/>
                <a:gd name="T19" fmla="*/ 12 h 507"/>
                <a:gd name="T20" fmla="*/ 320 w 394"/>
                <a:gd name="T21" fmla="*/ 0 h 507"/>
                <a:gd name="T22" fmla="*/ 326 w 394"/>
                <a:gd name="T23" fmla="*/ 5 h 507"/>
                <a:gd name="T24" fmla="*/ 327 w 394"/>
                <a:gd name="T25" fmla="*/ 10 h 507"/>
                <a:gd name="T26" fmla="*/ 326 w 394"/>
                <a:gd name="T27" fmla="*/ 23 h 507"/>
                <a:gd name="T28" fmla="*/ 309 w 394"/>
                <a:gd name="T29" fmla="*/ 61 h 507"/>
                <a:gd name="T30" fmla="*/ 279 w 394"/>
                <a:gd name="T31" fmla="*/ 117 h 507"/>
                <a:gd name="T32" fmla="*/ 238 w 394"/>
                <a:gd name="T33" fmla="*/ 182 h 507"/>
                <a:gd name="T34" fmla="*/ 188 w 394"/>
                <a:gd name="T35" fmla="*/ 253 h 507"/>
                <a:gd name="T36" fmla="*/ 153 w 394"/>
                <a:gd name="T37" fmla="*/ 324 h 507"/>
                <a:gd name="T38" fmla="*/ 146 w 394"/>
                <a:gd name="T39" fmla="*/ 390 h 507"/>
                <a:gd name="T40" fmla="*/ 153 w 394"/>
                <a:gd name="T41" fmla="*/ 437 h 507"/>
                <a:gd name="T42" fmla="*/ 176 w 394"/>
                <a:gd name="T43" fmla="*/ 474 h 507"/>
                <a:gd name="T44" fmla="*/ 212 w 394"/>
                <a:gd name="T45" fmla="*/ 495 h 507"/>
                <a:gd name="T46" fmla="*/ 261 w 394"/>
                <a:gd name="T47" fmla="*/ 495 h 507"/>
                <a:gd name="T48" fmla="*/ 322 w 394"/>
                <a:gd name="T49" fmla="*/ 468 h 507"/>
                <a:gd name="T50" fmla="*/ 390 w 394"/>
                <a:gd name="T51" fmla="*/ 413 h 507"/>
                <a:gd name="T52" fmla="*/ 392 w 394"/>
                <a:gd name="T53" fmla="*/ 413 h 507"/>
                <a:gd name="T54" fmla="*/ 394 w 394"/>
                <a:gd name="T55" fmla="*/ 416 h 507"/>
                <a:gd name="T56" fmla="*/ 392 w 394"/>
                <a:gd name="T57" fmla="*/ 420 h 507"/>
                <a:gd name="T58" fmla="*/ 385 w 394"/>
                <a:gd name="T59" fmla="*/ 429 h 507"/>
                <a:gd name="T60" fmla="*/ 363 w 394"/>
                <a:gd name="T61" fmla="*/ 448 h 507"/>
                <a:gd name="T62" fmla="*/ 326 w 394"/>
                <a:gd name="T63" fmla="*/ 474 h 507"/>
                <a:gd name="T64" fmla="*/ 279 w 394"/>
                <a:gd name="T65" fmla="*/ 497 h 507"/>
                <a:gd name="T66" fmla="*/ 225 w 394"/>
                <a:gd name="T67" fmla="*/ 507 h 507"/>
                <a:gd name="T68" fmla="*/ 180 w 394"/>
                <a:gd name="T69" fmla="*/ 498 h 507"/>
                <a:gd name="T70" fmla="*/ 150 w 394"/>
                <a:gd name="T71" fmla="*/ 478 h 507"/>
                <a:gd name="T72" fmla="*/ 133 w 394"/>
                <a:gd name="T73" fmla="*/ 451 h 507"/>
                <a:gd name="T74" fmla="*/ 120 w 394"/>
                <a:gd name="T75" fmla="*/ 409 h 507"/>
                <a:gd name="T76" fmla="*/ 120 w 394"/>
                <a:gd name="T77" fmla="*/ 356 h 507"/>
                <a:gd name="T78" fmla="*/ 103 w 394"/>
                <a:gd name="T79" fmla="*/ 352 h 507"/>
                <a:gd name="T80" fmla="*/ 61 w 394"/>
                <a:gd name="T81" fmla="*/ 390 h 507"/>
                <a:gd name="T82" fmla="*/ 5 w 394"/>
                <a:gd name="T83" fmla="*/ 429 h 507"/>
                <a:gd name="T84" fmla="*/ 32 w 394"/>
                <a:gd name="T85" fmla="*/ 396 h 507"/>
                <a:gd name="T86" fmla="*/ 96 w 394"/>
                <a:gd name="T87" fmla="*/ 339 h 507"/>
                <a:gd name="T88" fmla="*/ 140 w 394"/>
                <a:gd name="T89" fmla="*/ 266 h 507"/>
                <a:gd name="T90" fmla="*/ 170 w 394"/>
                <a:gd name="T91" fmla="*/ 188 h 507"/>
                <a:gd name="T92" fmla="*/ 207 w 394"/>
                <a:gd name="T93" fmla="*/ 115 h 507"/>
                <a:gd name="T94" fmla="*/ 248 w 394"/>
                <a:gd name="T95" fmla="*/ 56 h 507"/>
                <a:gd name="T96" fmla="*/ 286 w 394"/>
                <a:gd name="T97" fmla="*/ 15 h 507"/>
                <a:gd name="T98" fmla="*/ 317 w 394"/>
                <a:gd name="T9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507">
                  <a:moveTo>
                    <a:pt x="310" y="12"/>
                  </a:moveTo>
                  <a:lnTo>
                    <a:pt x="288" y="35"/>
                  </a:lnTo>
                  <a:lnTo>
                    <a:pt x="266" y="63"/>
                  </a:lnTo>
                  <a:lnTo>
                    <a:pt x="244" y="95"/>
                  </a:lnTo>
                  <a:lnTo>
                    <a:pt x="222" y="134"/>
                  </a:lnTo>
                  <a:lnTo>
                    <a:pt x="202" y="173"/>
                  </a:lnTo>
                  <a:lnTo>
                    <a:pt x="184" y="216"/>
                  </a:lnTo>
                  <a:lnTo>
                    <a:pt x="168" y="260"/>
                  </a:lnTo>
                  <a:lnTo>
                    <a:pt x="195" y="226"/>
                  </a:lnTo>
                  <a:lnTo>
                    <a:pt x="219" y="193"/>
                  </a:lnTo>
                  <a:lnTo>
                    <a:pt x="242" y="161"/>
                  </a:lnTo>
                  <a:lnTo>
                    <a:pt x="262" y="130"/>
                  </a:lnTo>
                  <a:lnTo>
                    <a:pt x="279" y="100"/>
                  </a:lnTo>
                  <a:lnTo>
                    <a:pt x="293" y="73"/>
                  </a:lnTo>
                  <a:lnTo>
                    <a:pt x="305" y="49"/>
                  </a:lnTo>
                  <a:lnTo>
                    <a:pt x="312" y="30"/>
                  </a:lnTo>
                  <a:lnTo>
                    <a:pt x="314" y="15"/>
                  </a:lnTo>
                  <a:lnTo>
                    <a:pt x="314" y="13"/>
                  </a:lnTo>
                  <a:lnTo>
                    <a:pt x="313" y="12"/>
                  </a:lnTo>
                  <a:lnTo>
                    <a:pt x="310" y="12"/>
                  </a:lnTo>
                  <a:close/>
                  <a:moveTo>
                    <a:pt x="317" y="0"/>
                  </a:moveTo>
                  <a:lnTo>
                    <a:pt x="320" y="0"/>
                  </a:lnTo>
                  <a:lnTo>
                    <a:pt x="323" y="2"/>
                  </a:lnTo>
                  <a:lnTo>
                    <a:pt x="326" y="5"/>
                  </a:lnTo>
                  <a:lnTo>
                    <a:pt x="327" y="6"/>
                  </a:lnTo>
                  <a:lnTo>
                    <a:pt x="327" y="10"/>
                  </a:lnTo>
                  <a:lnTo>
                    <a:pt x="327" y="13"/>
                  </a:lnTo>
                  <a:lnTo>
                    <a:pt x="326" y="23"/>
                  </a:lnTo>
                  <a:lnTo>
                    <a:pt x="319" y="40"/>
                  </a:lnTo>
                  <a:lnTo>
                    <a:pt x="309" y="61"/>
                  </a:lnTo>
                  <a:lnTo>
                    <a:pt x="296" y="87"/>
                  </a:lnTo>
                  <a:lnTo>
                    <a:pt x="279" y="117"/>
                  </a:lnTo>
                  <a:lnTo>
                    <a:pt x="261" y="148"/>
                  </a:lnTo>
                  <a:lnTo>
                    <a:pt x="238" y="182"/>
                  </a:lnTo>
                  <a:lnTo>
                    <a:pt x="214" y="217"/>
                  </a:lnTo>
                  <a:lnTo>
                    <a:pt x="188" y="253"/>
                  </a:lnTo>
                  <a:lnTo>
                    <a:pt x="161" y="288"/>
                  </a:lnTo>
                  <a:lnTo>
                    <a:pt x="153" y="324"/>
                  </a:lnTo>
                  <a:lnTo>
                    <a:pt x="147" y="358"/>
                  </a:lnTo>
                  <a:lnTo>
                    <a:pt x="146" y="390"/>
                  </a:lnTo>
                  <a:lnTo>
                    <a:pt x="147" y="414"/>
                  </a:lnTo>
                  <a:lnTo>
                    <a:pt x="153" y="437"/>
                  </a:lnTo>
                  <a:lnTo>
                    <a:pt x="163" y="458"/>
                  </a:lnTo>
                  <a:lnTo>
                    <a:pt x="176" y="474"/>
                  </a:lnTo>
                  <a:lnTo>
                    <a:pt x="193" y="487"/>
                  </a:lnTo>
                  <a:lnTo>
                    <a:pt x="212" y="495"/>
                  </a:lnTo>
                  <a:lnTo>
                    <a:pt x="235" y="498"/>
                  </a:lnTo>
                  <a:lnTo>
                    <a:pt x="261" y="495"/>
                  </a:lnTo>
                  <a:lnTo>
                    <a:pt x="290" y="485"/>
                  </a:lnTo>
                  <a:lnTo>
                    <a:pt x="322" y="468"/>
                  </a:lnTo>
                  <a:lnTo>
                    <a:pt x="354" y="446"/>
                  </a:lnTo>
                  <a:lnTo>
                    <a:pt x="390" y="413"/>
                  </a:lnTo>
                  <a:lnTo>
                    <a:pt x="391" y="413"/>
                  </a:lnTo>
                  <a:lnTo>
                    <a:pt x="392" y="413"/>
                  </a:lnTo>
                  <a:lnTo>
                    <a:pt x="394" y="413"/>
                  </a:lnTo>
                  <a:lnTo>
                    <a:pt x="394" y="416"/>
                  </a:lnTo>
                  <a:lnTo>
                    <a:pt x="394" y="417"/>
                  </a:lnTo>
                  <a:lnTo>
                    <a:pt x="392" y="420"/>
                  </a:lnTo>
                  <a:lnTo>
                    <a:pt x="390" y="423"/>
                  </a:lnTo>
                  <a:lnTo>
                    <a:pt x="385" y="429"/>
                  </a:lnTo>
                  <a:lnTo>
                    <a:pt x="375" y="437"/>
                  </a:lnTo>
                  <a:lnTo>
                    <a:pt x="363" y="448"/>
                  </a:lnTo>
                  <a:lnTo>
                    <a:pt x="346" y="461"/>
                  </a:lnTo>
                  <a:lnTo>
                    <a:pt x="326" y="474"/>
                  </a:lnTo>
                  <a:lnTo>
                    <a:pt x="303" y="487"/>
                  </a:lnTo>
                  <a:lnTo>
                    <a:pt x="279" y="497"/>
                  </a:lnTo>
                  <a:lnTo>
                    <a:pt x="252" y="504"/>
                  </a:lnTo>
                  <a:lnTo>
                    <a:pt x="225" y="507"/>
                  </a:lnTo>
                  <a:lnTo>
                    <a:pt x="200" y="504"/>
                  </a:lnTo>
                  <a:lnTo>
                    <a:pt x="180" y="498"/>
                  </a:lnTo>
                  <a:lnTo>
                    <a:pt x="163" y="490"/>
                  </a:lnTo>
                  <a:lnTo>
                    <a:pt x="150" y="478"/>
                  </a:lnTo>
                  <a:lnTo>
                    <a:pt x="140" y="465"/>
                  </a:lnTo>
                  <a:lnTo>
                    <a:pt x="133" y="451"/>
                  </a:lnTo>
                  <a:lnTo>
                    <a:pt x="126" y="431"/>
                  </a:lnTo>
                  <a:lnTo>
                    <a:pt x="120" y="409"/>
                  </a:lnTo>
                  <a:lnTo>
                    <a:pt x="120" y="382"/>
                  </a:lnTo>
                  <a:lnTo>
                    <a:pt x="120" y="356"/>
                  </a:lnTo>
                  <a:lnTo>
                    <a:pt x="124" y="329"/>
                  </a:lnTo>
                  <a:lnTo>
                    <a:pt x="103" y="352"/>
                  </a:lnTo>
                  <a:lnTo>
                    <a:pt x="82" y="372"/>
                  </a:lnTo>
                  <a:lnTo>
                    <a:pt x="61" y="390"/>
                  </a:lnTo>
                  <a:lnTo>
                    <a:pt x="37" y="409"/>
                  </a:lnTo>
                  <a:lnTo>
                    <a:pt x="5" y="429"/>
                  </a:lnTo>
                  <a:lnTo>
                    <a:pt x="0" y="416"/>
                  </a:lnTo>
                  <a:lnTo>
                    <a:pt x="32" y="396"/>
                  </a:lnTo>
                  <a:lnTo>
                    <a:pt x="65" y="369"/>
                  </a:lnTo>
                  <a:lnTo>
                    <a:pt x="96" y="339"/>
                  </a:lnTo>
                  <a:lnTo>
                    <a:pt x="129" y="305"/>
                  </a:lnTo>
                  <a:lnTo>
                    <a:pt x="140" y="266"/>
                  </a:lnTo>
                  <a:lnTo>
                    <a:pt x="153" y="227"/>
                  </a:lnTo>
                  <a:lnTo>
                    <a:pt x="170" y="188"/>
                  </a:lnTo>
                  <a:lnTo>
                    <a:pt x="188" y="151"/>
                  </a:lnTo>
                  <a:lnTo>
                    <a:pt x="207" y="115"/>
                  </a:lnTo>
                  <a:lnTo>
                    <a:pt x="227" y="84"/>
                  </a:lnTo>
                  <a:lnTo>
                    <a:pt x="248" y="56"/>
                  </a:lnTo>
                  <a:lnTo>
                    <a:pt x="268" y="33"/>
                  </a:lnTo>
                  <a:lnTo>
                    <a:pt x="286" y="15"/>
                  </a:lnTo>
                  <a:lnTo>
                    <a:pt x="302" y="5"/>
                  </a:lnTo>
                  <a:lnTo>
                    <a:pt x="317" y="0"/>
                  </a:lnTo>
                  <a:close/>
                </a:path>
              </a:pathLst>
            </a:custGeom>
            <a:solidFill>
              <a:schemeClr val="accent5"/>
            </a:solidFill>
            <a:ln w="0">
              <a:noFill/>
              <a:prstDash val="solid"/>
              <a:round/>
              <a:headEnd/>
              <a:tailEnd/>
            </a:ln>
          </p:spPr>
          <p:txBody>
            <a:bodyPr/>
            <a:lstStyle/>
            <a:p>
              <a:pPr>
                <a:defRPr/>
              </a:pPr>
              <a:endParaRPr lang="en-GB" dirty="0">
                <a:solidFill>
                  <a:prstClr val="black"/>
                </a:solidFill>
                <a:cs typeface="Arial" charset="0"/>
              </a:endParaRPr>
            </a:p>
          </p:txBody>
        </p:sp>
        <p:sp>
          <p:nvSpPr>
            <p:cNvPr id="31" name="Freeform 27"/>
            <p:cNvSpPr>
              <a:spLocks/>
            </p:cNvSpPr>
            <p:nvPr/>
          </p:nvSpPr>
          <p:spPr bwMode="auto">
            <a:xfrm>
              <a:off x="7869871" y="4947677"/>
              <a:ext cx="85683" cy="74617"/>
            </a:xfrm>
            <a:custGeom>
              <a:avLst/>
              <a:gdLst>
                <a:gd name="T0" fmla="*/ 225 w 452"/>
                <a:gd name="T1" fmla="*/ 158 h 396"/>
                <a:gd name="T2" fmla="*/ 254 w 452"/>
                <a:gd name="T3" fmla="*/ 179 h 396"/>
                <a:gd name="T4" fmla="*/ 452 w 452"/>
                <a:gd name="T5" fmla="*/ 185 h 396"/>
                <a:gd name="T6" fmla="*/ 448 w 452"/>
                <a:gd name="T7" fmla="*/ 213 h 396"/>
                <a:gd name="T8" fmla="*/ 412 w 452"/>
                <a:gd name="T9" fmla="*/ 213 h 396"/>
                <a:gd name="T10" fmla="*/ 360 w 452"/>
                <a:gd name="T11" fmla="*/ 213 h 396"/>
                <a:gd name="T12" fmla="*/ 306 w 452"/>
                <a:gd name="T13" fmla="*/ 213 h 396"/>
                <a:gd name="T14" fmla="*/ 269 w 452"/>
                <a:gd name="T15" fmla="*/ 213 h 396"/>
                <a:gd name="T16" fmla="*/ 259 w 452"/>
                <a:gd name="T17" fmla="*/ 216 h 396"/>
                <a:gd name="T18" fmla="*/ 235 w 452"/>
                <a:gd name="T19" fmla="*/ 233 h 396"/>
                <a:gd name="T20" fmla="*/ 197 w 452"/>
                <a:gd name="T21" fmla="*/ 260 h 396"/>
                <a:gd name="T22" fmla="*/ 149 w 452"/>
                <a:gd name="T23" fmla="*/ 294 h 396"/>
                <a:gd name="T24" fmla="*/ 99 w 452"/>
                <a:gd name="T25" fmla="*/ 328 h 396"/>
                <a:gd name="T26" fmla="*/ 57 w 452"/>
                <a:gd name="T27" fmla="*/ 358 h 396"/>
                <a:gd name="T28" fmla="*/ 24 w 452"/>
                <a:gd name="T29" fmla="*/ 380 h 396"/>
                <a:gd name="T30" fmla="*/ 13 w 452"/>
                <a:gd name="T31" fmla="*/ 389 h 396"/>
                <a:gd name="T32" fmla="*/ 0 w 452"/>
                <a:gd name="T33" fmla="*/ 362 h 396"/>
                <a:gd name="T34" fmla="*/ 13 w 452"/>
                <a:gd name="T35" fmla="*/ 353 h 396"/>
                <a:gd name="T36" fmla="*/ 44 w 452"/>
                <a:gd name="T37" fmla="*/ 332 h 396"/>
                <a:gd name="T38" fmla="*/ 86 w 452"/>
                <a:gd name="T39" fmla="*/ 301 h 396"/>
                <a:gd name="T40" fmla="*/ 135 w 452"/>
                <a:gd name="T41" fmla="*/ 268 h 396"/>
                <a:gd name="T42" fmla="*/ 180 w 452"/>
                <a:gd name="T43" fmla="*/ 237 h 396"/>
                <a:gd name="T44" fmla="*/ 215 w 452"/>
                <a:gd name="T45" fmla="*/ 212 h 396"/>
                <a:gd name="T46" fmla="*/ 234 w 452"/>
                <a:gd name="T47" fmla="*/ 199 h 396"/>
                <a:gd name="T48" fmla="*/ 215 w 452"/>
                <a:gd name="T49" fmla="*/ 186 h 396"/>
                <a:gd name="T50" fmla="*/ 180 w 452"/>
                <a:gd name="T51" fmla="*/ 162 h 396"/>
                <a:gd name="T52" fmla="*/ 135 w 452"/>
                <a:gd name="T53" fmla="*/ 129 h 396"/>
                <a:gd name="T54" fmla="*/ 86 w 452"/>
                <a:gd name="T55" fmla="*/ 97 h 396"/>
                <a:gd name="T56" fmla="*/ 44 w 452"/>
                <a:gd name="T57" fmla="*/ 66 h 396"/>
                <a:gd name="T58" fmla="*/ 13 w 452"/>
                <a:gd name="T59" fmla="*/ 44 h 396"/>
                <a:gd name="T60" fmla="*/ 0 w 452"/>
                <a:gd name="T61" fmla="*/ 36 h 396"/>
                <a:gd name="T62" fmla="*/ 1 w 452"/>
                <a:gd name="T6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396">
                  <a:moveTo>
                    <a:pt x="1" y="0"/>
                  </a:moveTo>
                  <a:lnTo>
                    <a:pt x="225" y="158"/>
                  </a:lnTo>
                  <a:lnTo>
                    <a:pt x="242" y="171"/>
                  </a:lnTo>
                  <a:lnTo>
                    <a:pt x="254" y="179"/>
                  </a:lnTo>
                  <a:lnTo>
                    <a:pt x="262" y="185"/>
                  </a:lnTo>
                  <a:lnTo>
                    <a:pt x="452" y="185"/>
                  </a:lnTo>
                  <a:lnTo>
                    <a:pt x="452" y="213"/>
                  </a:lnTo>
                  <a:lnTo>
                    <a:pt x="448" y="213"/>
                  </a:lnTo>
                  <a:lnTo>
                    <a:pt x="434" y="213"/>
                  </a:lnTo>
                  <a:lnTo>
                    <a:pt x="412" y="213"/>
                  </a:lnTo>
                  <a:lnTo>
                    <a:pt x="387" y="213"/>
                  </a:lnTo>
                  <a:lnTo>
                    <a:pt x="360" y="213"/>
                  </a:lnTo>
                  <a:lnTo>
                    <a:pt x="332" y="213"/>
                  </a:lnTo>
                  <a:lnTo>
                    <a:pt x="306" y="213"/>
                  </a:lnTo>
                  <a:lnTo>
                    <a:pt x="285" y="213"/>
                  </a:lnTo>
                  <a:lnTo>
                    <a:pt x="269" y="213"/>
                  </a:lnTo>
                  <a:lnTo>
                    <a:pt x="264" y="213"/>
                  </a:lnTo>
                  <a:lnTo>
                    <a:pt x="259" y="216"/>
                  </a:lnTo>
                  <a:lnTo>
                    <a:pt x="249" y="223"/>
                  </a:lnTo>
                  <a:lnTo>
                    <a:pt x="235" y="233"/>
                  </a:lnTo>
                  <a:lnTo>
                    <a:pt x="218" y="246"/>
                  </a:lnTo>
                  <a:lnTo>
                    <a:pt x="197" y="260"/>
                  </a:lnTo>
                  <a:lnTo>
                    <a:pt x="173" y="277"/>
                  </a:lnTo>
                  <a:lnTo>
                    <a:pt x="149" y="294"/>
                  </a:lnTo>
                  <a:lnTo>
                    <a:pt x="125" y="311"/>
                  </a:lnTo>
                  <a:lnTo>
                    <a:pt x="99" y="328"/>
                  </a:lnTo>
                  <a:lnTo>
                    <a:pt x="76" y="344"/>
                  </a:lnTo>
                  <a:lnTo>
                    <a:pt x="57" y="358"/>
                  </a:lnTo>
                  <a:lnTo>
                    <a:pt x="38" y="370"/>
                  </a:lnTo>
                  <a:lnTo>
                    <a:pt x="24" y="380"/>
                  </a:lnTo>
                  <a:lnTo>
                    <a:pt x="16" y="386"/>
                  </a:lnTo>
                  <a:lnTo>
                    <a:pt x="13" y="389"/>
                  </a:lnTo>
                  <a:lnTo>
                    <a:pt x="0" y="396"/>
                  </a:lnTo>
                  <a:lnTo>
                    <a:pt x="0" y="362"/>
                  </a:lnTo>
                  <a:lnTo>
                    <a:pt x="4" y="359"/>
                  </a:lnTo>
                  <a:lnTo>
                    <a:pt x="13" y="353"/>
                  </a:lnTo>
                  <a:lnTo>
                    <a:pt x="27" y="344"/>
                  </a:lnTo>
                  <a:lnTo>
                    <a:pt x="44" y="332"/>
                  </a:lnTo>
                  <a:lnTo>
                    <a:pt x="64" y="318"/>
                  </a:lnTo>
                  <a:lnTo>
                    <a:pt x="86" y="301"/>
                  </a:lnTo>
                  <a:lnTo>
                    <a:pt x="111" y="285"/>
                  </a:lnTo>
                  <a:lnTo>
                    <a:pt x="135" y="268"/>
                  </a:lnTo>
                  <a:lnTo>
                    <a:pt x="157" y="251"/>
                  </a:lnTo>
                  <a:lnTo>
                    <a:pt x="180" y="237"/>
                  </a:lnTo>
                  <a:lnTo>
                    <a:pt x="198" y="223"/>
                  </a:lnTo>
                  <a:lnTo>
                    <a:pt x="215" y="212"/>
                  </a:lnTo>
                  <a:lnTo>
                    <a:pt x="227" y="203"/>
                  </a:lnTo>
                  <a:lnTo>
                    <a:pt x="234" y="199"/>
                  </a:lnTo>
                  <a:lnTo>
                    <a:pt x="227" y="195"/>
                  </a:lnTo>
                  <a:lnTo>
                    <a:pt x="215" y="186"/>
                  </a:lnTo>
                  <a:lnTo>
                    <a:pt x="200" y="175"/>
                  </a:lnTo>
                  <a:lnTo>
                    <a:pt x="180" y="162"/>
                  </a:lnTo>
                  <a:lnTo>
                    <a:pt x="157" y="146"/>
                  </a:lnTo>
                  <a:lnTo>
                    <a:pt x="135" y="129"/>
                  </a:lnTo>
                  <a:lnTo>
                    <a:pt x="111" y="112"/>
                  </a:lnTo>
                  <a:lnTo>
                    <a:pt x="86" y="97"/>
                  </a:lnTo>
                  <a:lnTo>
                    <a:pt x="64" y="80"/>
                  </a:lnTo>
                  <a:lnTo>
                    <a:pt x="44" y="66"/>
                  </a:lnTo>
                  <a:lnTo>
                    <a:pt x="27" y="53"/>
                  </a:lnTo>
                  <a:lnTo>
                    <a:pt x="13" y="44"/>
                  </a:lnTo>
                  <a:lnTo>
                    <a:pt x="4" y="37"/>
                  </a:lnTo>
                  <a:lnTo>
                    <a:pt x="0" y="36"/>
                  </a:lnTo>
                  <a:lnTo>
                    <a:pt x="0" y="16"/>
                  </a:lnTo>
                  <a:lnTo>
                    <a:pt x="1" y="0"/>
                  </a:lnTo>
                  <a:close/>
                </a:path>
              </a:pathLst>
            </a:custGeom>
            <a:solidFill>
              <a:srgbClr val="000000"/>
            </a:solidFill>
            <a:ln w="0">
              <a:noFill/>
              <a:prstDash val="solid"/>
              <a:round/>
              <a:headEnd/>
              <a:tailEnd/>
            </a:ln>
          </p:spPr>
          <p:txBody>
            <a:bodyPr/>
            <a:lstStyle/>
            <a:p>
              <a:pPr>
                <a:defRPr/>
              </a:pPr>
              <a:endParaRPr lang="en-GB" dirty="0">
                <a:solidFill>
                  <a:prstClr val="black"/>
                </a:solidFill>
                <a:cs typeface="Arial" charset="0"/>
              </a:endParaRPr>
            </a:p>
          </p:txBody>
        </p:sp>
      </p:grpSp>
      <p:sp>
        <p:nvSpPr>
          <p:cNvPr id="32" name="Rectangle 31"/>
          <p:cNvSpPr/>
          <p:nvPr/>
        </p:nvSpPr>
        <p:spPr>
          <a:xfrm>
            <a:off x="8810630" y="6284386"/>
            <a:ext cx="333375" cy="408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rgbClr val="99CC01"/>
          </a:solidFill>
          <a:latin typeface="+mj-lt"/>
          <a:ea typeface="+mj-ea"/>
          <a:cs typeface="+mj-cs"/>
        </a:defRPr>
      </a:lvl1pPr>
      <a:lvl2pPr algn="l" rtl="0" eaLnBrk="0" fontAlgn="base" hangingPunct="0">
        <a:spcBef>
          <a:spcPct val="0"/>
        </a:spcBef>
        <a:spcAft>
          <a:spcPct val="0"/>
        </a:spcAft>
        <a:defRPr sz="2800" b="1">
          <a:solidFill>
            <a:srgbClr val="99CC01"/>
          </a:solidFill>
          <a:latin typeface="Arial" charset="0"/>
        </a:defRPr>
      </a:lvl2pPr>
      <a:lvl3pPr algn="l" rtl="0" eaLnBrk="0" fontAlgn="base" hangingPunct="0">
        <a:spcBef>
          <a:spcPct val="0"/>
        </a:spcBef>
        <a:spcAft>
          <a:spcPct val="0"/>
        </a:spcAft>
        <a:defRPr sz="2800" b="1">
          <a:solidFill>
            <a:srgbClr val="99CC01"/>
          </a:solidFill>
          <a:latin typeface="Arial" charset="0"/>
        </a:defRPr>
      </a:lvl3pPr>
      <a:lvl4pPr algn="l" rtl="0" eaLnBrk="0" fontAlgn="base" hangingPunct="0">
        <a:spcBef>
          <a:spcPct val="0"/>
        </a:spcBef>
        <a:spcAft>
          <a:spcPct val="0"/>
        </a:spcAft>
        <a:defRPr sz="2800" b="1">
          <a:solidFill>
            <a:srgbClr val="99CC01"/>
          </a:solidFill>
          <a:latin typeface="Arial" charset="0"/>
        </a:defRPr>
      </a:lvl4pPr>
      <a:lvl5pPr algn="l" rtl="0" eaLnBrk="0" fontAlgn="base" hangingPunct="0">
        <a:spcBef>
          <a:spcPct val="0"/>
        </a:spcBef>
        <a:spcAft>
          <a:spcPct val="0"/>
        </a:spcAft>
        <a:defRPr sz="2800" b="1">
          <a:solidFill>
            <a:srgbClr val="99CC01"/>
          </a:solidFill>
          <a:latin typeface="Arial" charset="0"/>
        </a:defRPr>
      </a:lvl5pPr>
      <a:lvl6pPr marL="457200" algn="l" rtl="0" fontAlgn="base">
        <a:spcBef>
          <a:spcPct val="0"/>
        </a:spcBef>
        <a:spcAft>
          <a:spcPct val="0"/>
        </a:spcAft>
        <a:defRPr sz="2800" b="1">
          <a:solidFill>
            <a:srgbClr val="99CC01"/>
          </a:solidFill>
          <a:latin typeface="Arial" charset="0"/>
        </a:defRPr>
      </a:lvl6pPr>
      <a:lvl7pPr marL="914400" algn="l" rtl="0" fontAlgn="base">
        <a:spcBef>
          <a:spcPct val="0"/>
        </a:spcBef>
        <a:spcAft>
          <a:spcPct val="0"/>
        </a:spcAft>
        <a:defRPr sz="2800" b="1">
          <a:solidFill>
            <a:srgbClr val="99CC01"/>
          </a:solidFill>
          <a:latin typeface="Arial" charset="0"/>
        </a:defRPr>
      </a:lvl7pPr>
      <a:lvl8pPr marL="1371600" algn="l" rtl="0" fontAlgn="base">
        <a:spcBef>
          <a:spcPct val="0"/>
        </a:spcBef>
        <a:spcAft>
          <a:spcPct val="0"/>
        </a:spcAft>
        <a:defRPr sz="2800" b="1">
          <a:solidFill>
            <a:srgbClr val="99CC01"/>
          </a:solidFill>
          <a:latin typeface="Arial" charset="0"/>
        </a:defRPr>
      </a:lvl8pPr>
      <a:lvl9pPr marL="1828800" algn="l" rtl="0" fontAlgn="base">
        <a:spcBef>
          <a:spcPct val="0"/>
        </a:spcBef>
        <a:spcAft>
          <a:spcPct val="0"/>
        </a:spcAft>
        <a:defRPr sz="2800" b="1">
          <a:solidFill>
            <a:srgbClr val="99CC01"/>
          </a:solidFill>
          <a:latin typeface="Arial" charset="0"/>
        </a:defRPr>
      </a:lvl9pPr>
    </p:titleStyle>
    <p:bodyStyle>
      <a:lvl1pPr marL="271463" indent="-271463" algn="l" rtl="0" eaLnBrk="0" fontAlgn="base" hangingPunct="0">
        <a:spcBef>
          <a:spcPct val="20000"/>
        </a:spcBef>
        <a:spcAft>
          <a:spcPct val="0"/>
        </a:spcAft>
        <a:buBlip>
          <a:blip r:embed="rId15"/>
        </a:buBlip>
        <a:defRPr sz="2000" kern="1200">
          <a:solidFill>
            <a:schemeClr val="tx1"/>
          </a:solidFill>
          <a:latin typeface="+mn-lt"/>
          <a:ea typeface="+mn-ea"/>
          <a:cs typeface="+mn-cs"/>
        </a:defRPr>
      </a:lvl1pPr>
      <a:lvl2pPr marL="449263" indent="-177800" algn="l" rtl="0" eaLnBrk="0" fontAlgn="base" hangingPunct="0">
        <a:spcBef>
          <a:spcPct val="20000"/>
        </a:spcBef>
        <a:spcAft>
          <a:spcPct val="0"/>
        </a:spcAft>
        <a:buClr>
          <a:srgbClr val="7F7F7F"/>
        </a:buClr>
        <a:buFont typeface="Arial" charset="0"/>
        <a:buChar char="•"/>
        <a:defRPr lang="en-US" kern="1200" dirty="0">
          <a:solidFill>
            <a:srgbClr val="7F7F7F"/>
          </a:solidFill>
          <a:latin typeface="+mn-lt"/>
          <a:ea typeface="+mn-ea"/>
          <a:cs typeface="+mn-cs"/>
        </a:defRPr>
      </a:lvl2pPr>
      <a:lvl3pPr marL="6270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3pPr>
      <a:lvl4pPr marL="804863" indent="-177800" algn="l" rtl="0" eaLnBrk="0" fontAlgn="base" hangingPunct="0">
        <a:spcBef>
          <a:spcPct val="20000"/>
        </a:spcBef>
        <a:spcAft>
          <a:spcPct val="0"/>
        </a:spcAft>
        <a:buClr>
          <a:srgbClr val="7F7F7F"/>
        </a:buClr>
        <a:buFont typeface="Arial" charset="0"/>
        <a:buChar char="•"/>
        <a:defRPr lang="en-US" sz="1400" kern="1200" dirty="0">
          <a:solidFill>
            <a:srgbClr val="7F7F7F"/>
          </a:solidFill>
          <a:latin typeface="+mn-lt"/>
          <a:ea typeface="+mn-ea"/>
          <a:cs typeface="+mn-cs"/>
        </a:defRPr>
      </a:lvl4pPr>
      <a:lvl5pPr marL="982663" indent="-177800" algn="l" rtl="0" eaLnBrk="0" fontAlgn="base" hangingPunct="0">
        <a:spcBef>
          <a:spcPct val="20000"/>
        </a:spcBef>
        <a:spcAft>
          <a:spcPct val="0"/>
        </a:spcAft>
        <a:buClr>
          <a:srgbClr val="7F7F7F"/>
        </a:buClr>
        <a:buFont typeface="Arial" charset="0"/>
        <a:buChar char="•"/>
        <a:defRPr lang="en-GB" sz="1400" kern="1200" dirty="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15816" y="3222268"/>
            <a:ext cx="4101543" cy="738664"/>
          </a:xfrm>
        </p:spPr>
        <p:txBody>
          <a:bodyPr wrap="square">
            <a:spAutoFit/>
          </a:bodyPr>
          <a:lstStyle/>
          <a:p>
            <a:r>
              <a:rPr lang="en-GB" dirty="0" smtClean="0">
                <a:latin typeface="+mn-lt"/>
              </a:rPr>
              <a:t>Traceability From The Manufacturers Perspective </a:t>
            </a:r>
            <a:endParaRPr lang="en-GB" dirty="0">
              <a:latin typeface="+mn-lt"/>
            </a:endParaRPr>
          </a:p>
        </p:txBody>
      </p:sp>
      <p:sp>
        <p:nvSpPr>
          <p:cNvPr id="5" name="TextBox 4"/>
          <p:cNvSpPr txBox="1"/>
          <p:nvPr/>
        </p:nvSpPr>
        <p:spPr>
          <a:xfrm>
            <a:off x="2915816" y="5661248"/>
            <a:ext cx="5760640" cy="8309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sz="2400" b="1" dirty="0" smtClean="0"/>
              <a:t>Park Cakes </a:t>
            </a:r>
          </a:p>
          <a:p>
            <a:r>
              <a:rPr lang="en-GB" sz="2400" b="1" dirty="0" smtClean="0"/>
              <a:t>Site Technical Manager – Lisa Senior </a:t>
            </a:r>
            <a:endParaRPr lang="en-GB" sz="2400" b="1"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 xmlns:p14="http://schemas.microsoft.com/office/powerpoint/2010/main" val="3176047702"/>
              </p:ext>
            </p:extLst>
          </p:nvPr>
        </p:nvGraphicFramePr>
        <p:xfrm>
          <a:off x="251520" y="404664"/>
          <a:ext cx="8640960" cy="579120"/>
        </p:xfrm>
        <a:graphic>
          <a:graphicData uri="http://schemas.openxmlformats.org/drawingml/2006/table">
            <a:tbl>
              <a:tblPr firstRow="1" bandRow="1">
                <a:tableStyleId>{7DF18680-E054-41AD-8BC1-D1AEF772440D}</a:tableStyleId>
              </a:tblPr>
              <a:tblGrid>
                <a:gridCol w="8640960"/>
              </a:tblGrid>
              <a:tr h="47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aseline="0" dirty="0" smtClean="0"/>
                        <a:t>When do we need to prove Traceability  ?</a:t>
                      </a:r>
                      <a:endParaRPr lang="en-GB" sz="3200" dirty="0"/>
                    </a:p>
                  </a:txBody>
                  <a:tcPr/>
                </a:tc>
              </a:tr>
            </a:tbl>
          </a:graphicData>
        </a:graphic>
      </p:graphicFrame>
      <p:sp>
        <p:nvSpPr>
          <p:cNvPr id="3" name="TextBox 2"/>
          <p:cNvSpPr txBox="1"/>
          <p:nvPr/>
        </p:nvSpPr>
        <p:spPr>
          <a:xfrm>
            <a:off x="251520" y="1124744"/>
            <a:ext cx="8064896" cy="1077218"/>
          </a:xfrm>
          <a:prstGeom prst="rect">
            <a:avLst/>
          </a:prstGeom>
          <a:noFill/>
        </p:spPr>
        <p:txBody>
          <a:bodyPr wrap="square" rtlCol="0">
            <a:spAutoFit/>
          </a:bodyPr>
          <a:lstStyle/>
          <a:p>
            <a:r>
              <a:rPr lang="en-GB" sz="3200" b="1" dirty="0" smtClean="0">
                <a:latin typeface="Calibri" pitchFamily="34" charset="0"/>
              </a:rPr>
              <a:t>When an issue with food safety or food quality has come to light through .....  </a:t>
            </a:r>
            <a:endParaRPr lang="en-GB" sz="3200" b="1" dirty="0">
              <a:latin typeface="Calibri" pitchFamily="34" charset="0"/>
            </a:endParaRPr>
          </a:p>
        </p:txBody>
      </p:sp>
      <p:pic>
        <p:nvPicPr>
          <p:cNvPr id="4" name="Picture 8" descr="http://sr.photos2.fotosearch.com/bthumb/CSP/CSP326/k3269532.jpg"/>
          <p:cNvPicPr>
            <a:picLocks noChangeAspect="1" noChangeArrowheads="1"/>
          </p:cNvPicPr>
          <p:nvPr/>
        </p:nvPicPr>
        <p:blipFill>
          <a:blip r:embed="rId2" cstate="print"/>
          <a:srcRect/>
          <a:stretch>
            <a:fillRect/>
          </a:stretch>
        </p:blipFill>
        <p:spPr bwMode="auto">
          <a:xfrm>
            <a:off x="7092280" y="2132856"/>
            <a:ext cx="1728413" cy="1368152"/>
          </a:xfrm>
          <a:prstGeom prst="rect">
            <a:avLst/>
          </a:prstGeom>
          <a:noFill/>
        </p:spPr>
      </p:pic>
      <p:pic>
        <p:nvPicPr>
          <p:cNvPr id="5" name="Picture 6" descr="http://sr.photos2.fotosearch.com/bthumb/CSP/CSP797/k7976454.jpg"/>
          <p:cNvPicPr>
            <a:picLocks noChangeAspect="1" noChangeArrowheads="1"/>
          </p:cNvPicPr>
          <p:nvPr/>
        </p:nvPicPr>
        <p:blipFill>
          <a:blip r:embed="rId3" cstate="print"/>
          <a:srcRect/>
          <a:stretch>
            <a:fillRect/>
          </a:stretch>
        </p:blipFill>
        <p:spPr bwMode="auto">
          <a:xfrm>
            <a:off x="7452319" y="4417752"/>
            <a:ext cx="1691681" cy="1459520"/>
          </a:xfrm>
          <a:prstGeom prst="rect">
            <a:avLst/>
          </a:prstGeom>
          <a:noFill/>
        </p:spPr>
      </p:pic>
      <p:sp>
        <p:nvSpPr>
          <p:cNvPr id="8" name="Content Placeholder 2"/>
          <p:cNvSpPr txBox="1">
            <a:spLocks/>
          </p:cNvSpPr>
          <p:nvPr/>
        </p:nvSpPr>
        <p:spPr>
          <a:xfrm>
            <a:off x="395536" y="2204864"/>
            <a:ext cx="6696744" cy="4137328"/>
          </a:xfrm>
          <a:prstGeom prst="rect">
            <a:avLst/>
          </a:prstGeom>
        </p:spPr>
        <p:txBody>
          <a:bodyPr/>
          <a:lstStyle/>
          <a:p>
            <a:pPr marL="271347" lvl="0" indent="-271347" eaLnBrk="0" fontAlgn="base" hangingPunct="0">
              <a:spcBef>
                <a:spcPct val="20000"/>
              </a:spcBef>
              <a:spcAft>
                <a:spcPct val="0"/>
              </a:spcAft>
              <a:buBlip>
                <a:blip r:embed="rId4"/>
              </a:buBlip>
            </a:pPr>
            <a:r>
              <a:rPr lang="en-GB" sz="2000" dirty="0" smtClean="0"/>
              <a:t>An alert sent out by a raw materials supplier. </a:t>
            </a:r>
          </a:p>
          <a:p>
            <a:pPr marL="271347" lvl="0" indent="-271347" eaLnBrk="0" fontAlgn="base" hangingPunct="0">
              <a:spcBef>
                <a:spcPct val="20000"/>
              </a:spcBef>
              <a:spcAft>
                <a:spcPct val="0"/>
              </a:spcAft>
              <a:buBlip>
                <a:blip r:embed="rId4"/>
              </a:buBlip>
            </a:pPr>
            <a:endParaRPr lang="en-GB" sz="2000" dirty="0" smtClean="0"/>
          </a:p>
          <a:p>
            <a:pPr marL="271347" indent="-271347" eaLnBrk="0" fontAlgn="base" hangingPunct="0">
              <a:spcBef>
                <a:spcPct val="20000"/>
              </a:spcBef>
              <a:spcAft>
                <a:spcPct val="0"/>
              </a:spcAft>
              <a:buBlip>
                <a:blip r:embed="rId4"/>
              </a:buBlip>
            </a:pPr>
            <a:r>
              <a:rPr lang="en-GB" sz="2000" dirty="0" smtClean="0"/>
              <a:t>Issues picked up through testing / </a:t>
            </a:r>
            <a:r>
              <a:rPr lang="en-GB" sz="2000" dirty="0" smtClean="0"/>
              <a:t>taste </a:t>
            </a:r>
            <a:r>
              <a:rPr lang="en-GB" sz="2000" dirty="0" smtClean="0"/>
              <a:t>p</a:t>
            </a:r>
            <a:r>
              <a:rPr lang="en-GB" sz="2000" dirty="0" smtClean="0"/>
              <a:t>anels </a:t>
            </a:r>
            <a:endParaRPr lang="en-GB" sz="2000" dirty="0" smtClean="0"/>
          </a:p>
          <a:p>
            <a:pPr marL="271347" indent="-271347" eaLnBrk="0" fontAlgn="base" hangingPunct="0">
              <a:spcBef>
                <a:spcPct val="20000"/>
              </a:spcBef>
              <a:spcAft>
                <a:spcPct val="0"/>
              </a:spcAft>
            </a:pPr>
            <a:endParaRPr lang="en-GB" sz="2000" dirty="0" smtClean="0"/>
          </a:p>
          <a:p>
            <a:pPr marL="271347" indent="-271347" eaLnBrk="0" fontAlgn="base" hangingPunct="0">
              <a:spcBef>
                <a:spcPct val="20000"/>
              </a:spcBef>
              <a:spcAft>
                <a:spcPct val="0"/>
              </a:spcAft>
              <a:buBlip>
                <a:blip r:embed="rId4"/>
              </a:buBlip>
            </a:pPr>
            <a:r>
              <a:rPr lang="en-GB" sz="2000" dirty="0" smtClean="0"/>
              <a:t> Wrong Coding / Labelling.</a:t>
            </a:r>
          </a:p>
          <a:p>
            <a:pPr marL="271347" indent="-271347" eaLnBrk="0" fontAlgn="base" hangingPunct="0">
              <a:spcBef>
                <a:spcPct val="20000"/>
              </a:spcBef>
              <a:spcAft>
                <a:spcPct val="0"/>
              </a:spcAft>
            </a:pPr>
            <a:endParaRPr lang="en-GB" sz="2000" dirty="0" smtClean="0"/>
          </a:p>
          <a:p>
            <a:pPr marL="271347" indent="-271347" eaLnBrk="0" fontAlgn="base" hangingPunct="0">
              <a:spcBef>
                <a:spcPct val="20000"/>
              </a:spcBef>
              <a:spcAft>
                <a:spcPct val="0"/>
              </a:spcAft>
              <a:buBlip>
                <a:blip r:embed="rId4"/>
              </a:buBlip>
            </a:pPr>
            <a:r>
              <a:rPr lang="en-GB" sz="2000" dirty="0" smtClean="0"/>
              <a:t>Customer Complaint investigations, be it  a foreign body or a trend in poor quality complaints.</a:t>
            </a:r>
          </a:p>
          <a:p>
            <a:pPr marL="271347" indent="-271347" eaLnBrk="0" fontAlgn="base" hangingPunct="0">
              <a:spcBef>
                <a:spcPct val="20000"/>
              </a:spcBef>
              <a:spcAft>
                <a:spcPct val="0"/>
              </a:spcAft>
              <a:buBlip>
                <a:blip r:embed="rId4"/>
              </a:buBlip>
            </a:pPr>
            <a:endParaRPr lang="en-GB" sz="2000" dirty="0" smtClean="0"/>
          </a:p>
          <a:p>
            <a:pPr marL="271347" marR="0" lvl="0" indent="-271347"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271347" marR="0" lvl="0" indent="-271347"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4"/>
          <p:cNvPicPr>
            <a:picLocks noChangeAspect="1" noChangeArrowheads="1"/>
          </p:cNvPicPr>
          <p:nvPr/>
        </p:nvPicPr>
        <p:blipFill>
          <a:blip r:embed="rId5" cstate="print"/>
          <a:srcRect/>
          <a:stretch>
            <a:fillRect/>
          </a:stretch>
        </p:blipFill>
        <p:spPr bwMode="auto">
          <a:xfrm>
            <a:off x="6804248" y="6255693"/>
            <a:ext cx="865276" cy="557683"/>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4"/>
          <p:cNvPicPr>
            <a:picLocks noChangeAspect="1" noChangeArrowheads="1"/>
          </p:cNvPicPr>
          <p:nvPr/>
        </p:nvPicPr>
        <p:blipFill>
          <a:blip r:embed="rId3" cstate="print"/>
          <a:srcRect/>
          <a:stretch>
            <a:fillRect/>
          </a:stretch>
        </p:blipFill>
        <p:spPr bwMode="auto">
          <a:xfrm>
            <a:off x="6804248" y="6255693"/>
            <a:ext cx="865276" cy="557683"/>
          </a:xfrm>
          <a:prstGeom prst="rect">
            <a:avLst/>
          </a:prstGeom>
          <a:noFill/>
          <a:ln w="9525">
            <a:noFill/>
            <a:miter lim="800000"/>
            <a:headEnd/>
            <a:tailEnd/>
          </a:ln>
        </p:spPr>
      </p:pic>
      <p:sp>
        <p:nvSpPr>
          <p:cNvPr id="52231" name="Text Box 7"/>
          <p:cNvSpPr txBox="1">
            <a:spLocks noChangeArrowheads="1"/>
          </p:cNvSpPr>
          <p:nvPr/>
        </p:nvSpPr>
        <p:spPr bwMode="auto">
          <a:xfrm>
            <a:off x="1326174" y="4008438"/>
            <a:ext cx="5149362" cy="369332"/>
          </a:xfrm>
          <a:prstGeom prst="rect">
            <a:avLst/>
          </a:prstGeom>
          <a:noFill/>
          <a:ln w="9525">
            <a:noFill/>
            <a:miter lim="800000"/>
            <a:headEnd/>
            <a:tailEnd/>
          </a:ln>
          <a:effectLst/>
        </p:spPr>
        <p:txBody>
          <a:bodyPr>
            <a:spAutoFit/>
          </a:bodyPr>
          <a:lstStyle/>
          <a:p>
            <a:endParaRPr lang="en-GB" dirty="0"/>
          </a:p>
        </p:txBody>
      </p:sp>
      <p:pic>
        <p:nvPicPr>
          <p:cNvPr id="2050" name="Picture 2"/>
          <p:cNvPicPr>
            <a:picLocks noChangeAspect="1" noChangeArrowheads="1"/>
          </p:cNvPicPr>
          <p:nvPr/>
        </p:nvPicPr>
        <p:blipFill>
          <a:blip r:embed="rId4" cstate="print"/>
          <a:srcRect t="19866" b="23083"/>
          <a:stretch>
            <a:fillRect/>
          </a:stretch>
        </p:blipFill>
        <p:spPr bwMode="auto">
          <a:xfrm>
            <a:off x="194942" y="3501007"/>
            <a:ext cx="8769546" cy="2612205"/>
          </a:xfrm>
          <a:prstGeom prst="rect">
            <a:avLst/>
          </a:prstGeom>
          <a:noFill/>
          <a:ln w="9525">
            <a:noFill/>
            <a:miter lim="800000"/>
            <a:headEnd/>
            <a:tailEnd/>
          </a:ln>
          <a:effectLst/>
        </p:spPr>
      </p:pic>
      <p:sp>
        <p:nvSpPr>
          <p:cNvPr id="7" name="TextBox 6"/>
          <p:cNvSpPr txBox="1"/>
          <p:nvPr/>
        </p:nvSpPr>
        <p:spPr>
          <a:xfrm>
            <a:off x="6804248" y="2204864"/>
            <a:ext cx="1944216" cy="923330"/>
          </a:xfrm>
          <a:prstGeom prst="rect">
            <a:avLst/>
          </a:prstGeom>
          <a:noFill/>
          <a:ln>
            <a:solidFill>
              <a:schemeClr val="tx1"/>
            </a:solidFill>
          </a:ln>
        </p:spPr>
        <p:txBody>
          <a:bodyPr wrap="square" rtlCol="0">
            <a:spAutoFit/>
          </a:bodyPr>
          <a:lstStyle/>
          <a:p>
            <a:pPr algn="ctr"/>
            <a:r>
              <a:rPr lang="en-GB" dirty="0" smtClean="0"/>
              <a:t>Raw Material Intake Documents </a:t>
            </a:r>
            <a:endParaRPr lang="en-GB" dirty="0"/>
          </a:p>
        </p:txBody>
      </p:sp>
      <p:sp>
        <p:nvSpPr>
          <p:cNvPr id="10" name="Down Arrow 9"/>
          <p:cNvSpPr/>
          <p:nvPr/>
        </p:nvSpPr>
        <p:spPr>
          <a:xfrm>
            <a:off x="7452320" y="3140968"/>
            <a:ext cx="504056"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a:off x="6156176" y="1844824"/>
            <a:ext cx="504056" cy="216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own Arrow 11"/>
          <p:cNvSpPr/>
          <p:nvPr/>
        </p:nvSpPr>
        <p:spPr>
          <a:xfrm>
            <a:off x="4932040" y="3068960"/>
            <a:ext cx="50405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3131840" y="980728"/>
            <a:ext cx="2016224" cy="923330"/>
          </a:xfrm>
          <a:prstGeom prst="rect">
            <a:avLst/>
          </a:prstGeom>
          <a:noFill/>
          <a:ln>
            <a:solidFill>
              <a:schemeClr val="tx1"/>
            </a:solidFill>
          </a:ln>
        </p:spPr>
        <p:txBody>
          <a:bodyPr wrap="square" rtlCol="0">
            <a:spAutoFit/>
          </a:bodyPr>
          <a:lstStyle/>
          <a:p>
            <a:pPr algn="ctr"/>
            <a:r>
              <a:rPr lang="en-GB" dirty="0" smtClean="0"/>
              <a:t>Finished </a:t>
            </a:r>
            <a:r>
              <a:rPr lang="en-GB" dirty="0" smtClean="0"/>
              <a:t>Product Weights &amp; Packing </a:t>
            </a:r>
            <a:endParaRPr lang="en-GB" dirty="0"/>
          </a:p>
        </p:txBody>
      </p:sp>
      <p:sp>
        <p:nvSpPr>
          <p:cNvPr id="14" name="Down Arrow 13"/>
          <p:cNvSpPr/>
          <p:nvPr/>
        </p:nvSpPr>
        <p:spPr>
          <a:xfrm>
            <a:off x="3851920" y="1916832"/>
            <a:ext cx="504056" cy="2088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2051720" y="1988840"/>
            <a:ext cx="1728192" cy="923330"/>
          </a:xfrm>
          <a:prstGeom prst="rect">
            <a:avLst/>
          </a:prstGeom>
          <a:noFill/>
          <a:ln>
            <a:solidFill>
              <a:schemeClr val="tx1"/>
            </a:solidFill>
          </a:ln>
        </p:spPr>
        <p:txBody>
          <a:bodyPr wrap="square" rtlCol="0">
            <a:spAutoFit/>
          </a:bodyPr>
          <a:lstStyle/>
          <a:p>
            <a:pPr algn="ctr"/>
            <a:r>
              <a:rPr lang="en-GB" dirty="0" smtClean="0"/>
              <a:t>Despatch Documents &amp; SAP Records </a:t>
            </a:r>
            <a:endParaRPr lang="en-GB" dirty="0"/>
          </a:p>
        </p:txBody>
      </p:sp>
      <p:sp>
        <p:nvSpPr>
          <p:cNvPr id="16" name="Down Arrow 15"/>
          <p:cNvSpPr/>
          <p:nvPr/>
        </p:nvSpPr>
        <p:spPr>
          <a:xfrm>
            <a:off x="2699792" y="2924944"/>
            <a:ext cx="50405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683568" y="980728"/>
            <a:ext cx="2304256" cy="923330"/>
          </a:xfrm>
          <a:prstGeom prst="rect">
            <a:avLst/>
          </a:prstGeom>
          <a:noFill/>
          <a:ln>
            <a:solidFill>
              <a:schemeClr val="tx1"/>
            </a:solidFill>
          </a:ln>
        </p:spPr>
        <p:txBody>
          <a:bodyPr wrap="square" rtlCol="0">
            <a:spAutoFit/>
          </a:bodyPr>
          <a:lstStyle/>
          <a:p>
            <a:pPr algn="ctr"/>
            <a:r>
              <a:rPr lang="en-GB" dirty="0" smtClean="0"/>
              <a:t>Start up / engineering works &amp; PPM records </a:t>
            </a:r>
            <a:endParaRPr lang="en-GB" dirty="0"/>
          </a:p>
        </p:txBody>
      </p:sp>
      <p:sp>
        <p:nvSpPr>
          <p:cNvPr id="18" name="Down Arrow 17"/>
          <p:cNvSpPr/>
          <p:nvPr/>
        </p:nvSpPr>
        <p:spPr>
          <a:xfrm>
            <a:off x="1619672" y="1916832"/>
            <a:ext cx="504056" cy="2088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179512" y="1916832"/>
            <a:ext cx="1440160" cy="1477328"/>
          </a:xfrm>
          <a:prstGeom prst="rect">
            <a:avLst/>
          </a:prstGeom>
          <a:noFill/>
          <a:ln>
            <a:solidFill>
              <a:schemeClr val="tx1"/>
            </a:solidFill>
          </a:ln>
        </p:spPr>
        <p:txBody>
          <a:bodyPr wrap="square" rtlCol="0">
            <a:spAutoFit/>
          </a:bodyPr>
          <a:lstStyle/>
          <a:p>
            <a:pPr algn="ctr"/>
            <a:r>
              <a:rPr lang="en-GB" dirty="0" smtClean="0"/>
              <a:t>Micro &amp; Cleaning Records Chemical Checks</a:t>
            </a:r>
            <a:endParaRPr lang="en-GB" dirty="0"/>
          </a:p>
        </p:txBody>
      </p:sp>
      <p:sp>
        <p:nvSpPr>
          <p:cNvPr id="20" name="Down Arrow 19"/>
          <p:cNvSpPr/>
          <p:nvPr/>
        </p:nvSpPr>
        <p:spPr>
          <a:xfrm>
            <a:off x="611560" y="3429000"/>
            <a:ext cx="50405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1" name="Content Placeholder 3"/>
          <p:cNvGraphicFramePr>
            <a:graphicFrameLocks/>
          </p:cNvGraphicFramePr>
          <p:nvPr>
            <p:extLst>
              <p:ext uri="{D42A27DB-BD31-4B8C-83A1-F6EECF244321}">
                <p14:modId xmlns="" xmlns:p14="http://schemas.microsoft.com/office/powerpoint/2010/main" val="3176047702"/>
              </p:ext>
            </p:extLst>
          </p:nvPr>
        </p:nvGraphicFramePr>
        <p:xfrm>
          <a:off x="251520" y="332656"/>
          <a:ext cx="8640960" cy="579120"/>
        </p:xfrm>
        <a:graphic>
          <a:graphicData uri="http://schemas.openxmlformats.org/drawingml/2006/table">
            <a:tbl>
              <a:tblPr firstRow="1" bandRow="1">
                <a:tableStyleId>{7DF18680-E054-41AD-8BC1-D1AEF772440D}</a:tableStyleId>
              </a:tblPr>
              <a:tblGrid>
                <a:gridCol w="8640960"/>
              </a:tblGrid>
              <a:tr h="47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aseline="0" dirty="0" smtClean="0"/>
                        <a:t>Information needed for traceability </a:t>
                      </a:r>
                      <a:endParaRPr lang="en-GB" sz="3200" dirty="0"/>
                    </a:p>
                  </a:txBody>
                  <a:tcPr/>
                </a:tc>
              </a:tr>
            </a:tbl>
          </a:graphicData>
        </a:graphic>
      </p:graphicFrame>
      <p:sp>
        <p:nvSpPr>
          <p:cNvPr id="22" name="TextBox 21"/>
          <p:cNvSpPr txBox="1"/>
          <p:nvPr/>
        </p:nvSpPr>
        <p:spPr>
          <a:xfrm>
            <a:off x="5436096" y="980728"/>
            <a:ext cx="2088232" cy="923330"/>
          </a:xfrm>
          <a:prstGeom prst="rect">
            <a:avLst/>
          </a:prstGeom>
          <a:solidFill>
            <a:schemeClr val="bg1"/>
          </a:solidFill>
          <a:ln>
            <a:solidFill>
              <a:schemeClr val="tx1"/>
            </a:solidFill>
          </a:ln>
        </p:spPr>
        <p:txBody>
          <a:bodyPr wrap="square" rtlCol="0">
            <a:spAutoFit/>
          </a:bodyPr>
          <a:lstStyle/>
          <a:p>
            <a:pPr algn="ctr"/>
            <a:r>
              <a:rPr lang="en-GB" dirty="0" smtClean="0"/>
              <a:t>Weigh up /Sieving /Filtering  /Mixing  Documents </a:t>
            </a:r>
            <a:endParaRPr lang="en-GB" dirty="0"/>
          </a:p>
        </p:txBody>
      </p:sp>
      <p:sp>
        <p:nvSpPr>
          <p:cNvPr id="23" name="TextBox 22"/>
          <p:cNvSpPr txBox="1"/>
          <p:nvPr/>
        </p:nvSpPr>
        <p:spPr>
          <a:xfrm>
            <a:off x="4355976" y="2132856"/>
            <a:ext cx="1800200" cy="923330"/>
          </a:xfrm>
          <a:prstGeom prst="rect">
            <a:avLst/>
          </a:prstGeom>
          <a:noFill/>
          <a:ln>
            <a:solidFill>
              <a:schemeClr val="tx1"/>
            </a:solidFill>
          </a:ln>
        </p:spPr>
        <p:txBody>
          <a:bodyPr wrap="square" rtlCol="0">
            <a:spAutoFit/>
          </a:bodyPr>
          <a:lstStyle/>
          <a:p>
            <a:pPr algn="ctr"/>
            <a:r>
              <a:rPr lang="en-GB" dirty="0" smtClean="0"/>
              <a:t>Baking and Component  Weights</a:t>
            </a:r>
            <a:endParaRPr lang="en-GB"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4"/>
          <p:cNvPicPr>
            <a:picLocks noChangeAspect="1" noChangeArrowheads="1"/>
          </p:cNvPicPr>
          <p:nvPr/>
        </p:nvPicPr>
        <p:blipFill>
          <a:blip r:embed="rId2" cstate="print"/>
          <a:srcRect/>
          <a:stretch>
            <a:fillRect/>
          </a:stretch>
        </p:blipFill>
        <p:spPr bwMode="auto">
          <a:xfrm>
            <a:off x="6804248" y="6255693"/>
            <a:ext cx="865276" cy="557683"/>
          </a:xfrm>
          <a:prstGeom prst="rect">
            <a:avLst/>
          </a:prstGeom>
          <a:noFill/>
          <a:ln w="9525">
            <a:noFill/>
            <a:miter lim="800000"/>
            <a:headEnd/>
            <a:tailEnd/>
          </a:ln>
        </p:spPr>
      </p:pic>
      <p:sp>
        <p:nvSpPr>
          <p:cNvPr id="52231" name="Text Box 7"/>
          <p:cNvSpPr txBox="1">
            <a:spLocks noChangeArrowheads="1"/>
          </p:cNvSpPr>
          <p:nvPr/>
        </p:nvSpPr>
        <p:spPr bwMode="auto">
          <a:xfrm>
            <a:off x="323528" y="3429000"/>
            <a:ext cx="2880320" cy="369332"/>
          </a:xfrm>
          <a:prstGeom prst="rect">
            <a:avLst/>
          </a:prstGeom>
          <a:noFill/>
          <a:ln w="9525">
            <a:noFill/>
            <a:miter lim="800000"/>
            <a:headEnd/>
            <a:tailEnd/>
          </a:ln>
          <a:effectLst/>
        </p:spPr>
        <p:txBody>
          <a:bodyPr wrap="square">
            <a:spAutoFit/>
          </a:bodyPr>
          <a:lstStyle/>
          <a:p>
            <a:endParaRPr lang="en-GB" dirty="0"/>
          </a:p>
        </p:txBody>
      </p:sp>
      <p:graphicFrame>
        <p:nvGraphicFramePr>
          <p:cNvPr id="5" name="Content Placeholder 3"/>
          <p:cNvGraphicFramePr>
            <a:graphicFrameLocks/>
          </p:cNvGraphicFramePr>
          <p:nvPr>
            <p:extLst>
              <p:ext uri="{D42A27DB-BD31-4B8C-83A1-F6EECF244321}">
                <p14:modId xmlns="" xmlns:p14="http://schemas.microsoft.com/office/powerpoint/2010/main" val="3176047702"/>
              </p:ext>
            </p:extLst>
          </p:nvPr>
        </p:nvGraphicFramePr>
        <p:xfrm>
          <a:off x="179512" y="404664"/>
          <a:ext cx="8640960" cy="579120"/>
        </p:xfrm>
        <a:graphic>
          <a:graphicData uri="http://schemas.openxmlformats.org/drawingml/2006/table">
            <a:tbl>
              <a:tblPr firstRow="1" bandRow="1">
                <a:tableStyleId>{7DF18680-E054-41AD-8BC1-D1AEF772440D}</a:tableStyleId>
              </a:tblPr>
              <a:tblGrid>
                <a:gridCol w="8640960"/>
              </a:tblGrid>
              <a:tr h="47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aseline="0" dirty="0" smtClean="0"/>
                        <a:t>What Does That Mean for Traceability  </a:t>
                      </a:r>
                      <a:endParaRPr lang="en-GB" sz="3200" dirty="0"/>
                    </a:p>
                  </a:txBody>
                  <a:tcPr/>
                </a:tc>
              </a:tr>
            </a:tbl>
          </a:graphicData>
        </a:graphic>
      </p:graphicFrame>
      <p:pic>
        <p:nvPicPr>
          <p:cNvPr id="1027" name="Picture 3"/>
          <p:cNvPicPr>
            <a:picLocks noChangeAspect="1" noChangeArrowheads="1"/>
          </p:cNvPicPr>
          <p:nvPr/>
        </p:nvPicPr>
        <p:blipFill>
          <a:blip r:embed="rId3" cstate="print"/>
          <a:srcRect l="3509" t="23214"/>
          <a:stretch>
            <a:fillRect/>
          </a:stretch>
        </p:blipFill>
        <p:spPr bwMode="auto">
          <a:xfrm>
            <a:off x="323528" y="1052736"/>
            <a:ext cx="2880320" cy="2251887"/>
          </a:xfrm>
          <a:prstGeom prst="rect">
            <a:avLst/>
          </a:prstGeom>
          <a:noFill/>
          <a:ln w="9525">
            <a:noFill/>
            <a:miter lim="800000"/>
            <a:headEnd/>
            <a:tailEnd/>
          </a:ln>
          <a:effectLst/>
        </p:spPr>
      </p:pic>
      <p:sp>
        <p:nvSpPr>
          <p:cNvPr id="9" name="Down Arrow 8"/>
          <p:cNvSpPr/>
          <p:nvPr/>
        </p:nvSpPr>
        <p:spPr>
          <a:xfrm rot="19932552">
            <a:off x="872573" y="3690766"/>
            <a:ext cx="504056" cy="1244341"/>
          </a:xfrm>
          <a:prstGeom prst="downArrow">
            <a:avLst>
              <a:gd name="adj1" fmla="val 50000"/>
              <a:gd name="adj2" fmla="val 4906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1" name="TextBox 10"/>
          <p:cNvSpPr txBox="1"/>
          <p:nvPr/>
        </p:nvSpPr>
        <p:spPr>
          <a:xfrm>
            <a:off x="395536" y="3212976"/>
            <a:ext cx="288032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One product run worth of traceability paperwork </a:t>
            </a:r>
            <a:endParaRPr lang="en-GB" dirty="0"/>
          </a:p>
        </p:txBody>
      </p:sp>
      <p:sp>
        <p:nvSpPr>
          <p:cNvPr id="12" name="TextBox 11"/>
          <p:cNvSpPr txBox="1"/>
          <p:nvPr/>
        </p:nvSpPr>
        <p:spPr>
          <a:xfrm>
            <a:off x="0" y="4869160"/>
            <a:ext cx="147565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Half of three  months worth of paperwork</a:t>
            </a:r>
            <a:endParaRPr lang="en-GB" dirty="0"/>
          </a:p>
        </p:txBody>
      </p:sp>
      <p:pic>
        <p:nvPicPr>
          <p:cNvPr id="2" name="Picture 2"/>
          <p:cNvPicPr>
            <a:picLocks noChangeAspect="1" noChangeArrowheads="1"/>
          </p:cNvPicPr>
          <p:nvPr/>
        </p:nvPicPr>
        <p:blipFill>
          <a:blip r:embed="rId4" cstate="print"/>
          <a:srcRect/>
          <a:stretch>
            <a:fillRect/>
          </a:stretch>
        </p:blipFill>
        <p:spPr bwMode="auto">
          <a:xfrm rot="5400000">
            <a:off x="4463988" y="1736812"/>
            <a:ext cx="4896544" cy="3672408"/>
          </a:xfrm>
          <a:prstGeom prst="rect">
            <a:avLst/>
          </a:prstGeom>
          <a:noFill/>
          <a:ln w="9525">
            <a:solidFill>
              <a:schemeClr val="tx1"/>
            </a:solidFill>
            <a:miter lim="800000"/>
            <a:headEnd/>
            <a:tailEnd/>
          </a:ln>
          <a:effectLst/>
        </p:spPr>
      </p:pic>
      <p:sp>
        <p:nvSpPr>
          <p:cNvPr id="13" name="TextBox 12"/>
          <p:cNvSpPr txBox="1"/>
          <p:nvPr/>
        </p:nvSpPr>
        <p:spPr>
          <a:xfrm>
            <a:off x="3707904" y="1124744"/>
            <a:ext cx="1368152" cy="2308324"/>
          </a:xfrm>
          <a:prstGeom prst="rect">
            <a:avLst/>
          </a:prstGeom>
          <a:noFill/>
          <a:ln w="34925">
            <a:solidFill>
              <a:schemeClr val="tx1"/>
            </a:solidFill>
          </a:ln>
        </p:spPr>
        <p:txBody>
          <a:bodyPr wrap="square" rtlCol="0">
            <a:spAutoFit/>
          </a:bodyPr>
          <a:lstStyle/>
          <a:p>
            <a:r>
              <a:rPr lang="en-GB" dirty="0" smtClean="0"/>
              <a:t>One of 6 warehouse bays where we keep 5 years worth of traceability Paperwork </a:t>
            </a:r>
            <a:endParaRPr lang="en-GB" dirty="0"/>
          </a:p>
        </p:txBody>
      </p:sp>
      <p:sp>
        <p:nvSpPr>
          <p:cNvPr id="14" name="Up Arrow 13"/>
          <p:cNvSpPr/>
          <p:nvPr/>
        </p:nvSpPr>
        <p:spPr>
          <a:xfrm rot="2503312">
            <a:off x="4294731" y="3303160"/>
            <a:ext cx="576064" cy="1368322"/>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p:nvPicPr>
        <p:blipFill>
          <a:blip r:embed="rId5" cstate="print"/>
          <a:srcRect/>
          <a:stretch>
            <a:fillRect/>
          </a:stretch>
        </p:blipFill>
        <p:spPr bwMode="auto">
          <a:xfrm>
            <a:off x="1475656" y="4149080"/>
            <a:ext cx="3001054" cy="2160240"/>
          </a:xfrm>
          <a:prstGeom prst="rect">
            <a:avLst/>
          </a:prstGeom>
          <a:ln>
            <a:solidFill>
              <a:schemeClr val="tx1"/>
            </a:solidFill>
            <a:headEnd/>
            <a:tailEnd/>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 xmlns:p14="http://schemas.microsoft.com/office/powerpoint/2010/main" val="3176047702"/>
              </p:ext>
            </p:extLst>
          </p:nvPr>
        </p:nvGraphicFramePr>
        <p:xfrm>
          <a:off x="179512" y="404664"/>
          <a:ext cx="8640960" cy="579120"/>
        </p:xfrm>
        <a:graphic>
          <a:graphicData uri="http://schemas.openxmlformats.org/drawingml/2006/table">
            <a:tbl>
              <a:tblPr firstRow="1" bandRow="1">
                <a:tableStyleId>{7DF18680-E054-41AD-8BC1-D1AEF772440D}</a:tableStyleId>
              </a:tblPr>
              <a:tblGrid>
                <a:gridCol w="8640960"/>
              </a:tblGrid>
              <a:tr h="47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Recent Issue at Park Cakes </a:t>
                      </a:r>
                      <a:endParaRPr lang="en-GB" sz="3200" dirty="0"/>
                    </a:p>
                  </a:txBody>
                  <a:tcPr/>
                </a:tc>
              </a:tr>
            </a:tbl>
          </a:graphicData>
        </a:graphic>
      </p:graphicFrame>
      <p:pic>
        <p:nvPicPr>
          <p:cNvPr id="1026" name="Picture 2"/>
          <p:cNvPicPr>
            <a:picLocks noChangeAspect="1" noChangeArrowheads="1"/>
          </p:cNvPicPr>
          <p:nvPr/>
        </p:nvPicPr>
        <p:blipFill>
          <a:blip r:embed="rId2" cstate="print"/>
          <a:srcRect l="1772" t="16537" b="36213"/>
          <a:stretch>
            <a:fillRect/>
          </a:stretch>
        </p:blipFill>
        <p:spPr bwMode="auto">
          <a:xfrm>
            <a:off x="827584" y="1196752"/>
            <a:ext cx="7396596" cy="2668413"/>
          </a:xfrm>
          <a:prstGeom prst="rect">
            <a:avLst/>
          </a:prstGeom>
          <a:noFill/>
          <a:ln w="9525">
            <a:solidFill>
              <a:schemeClr val="tx1"/>
            </a:solidFill>
            <a:miter lim="800000"/>
            <a:headEnd/>
            <a:tailEnd/>
          </a:ln>
          <a:effectLst/>
        </p:spPr>
      </p:pic>
      <p:sp>
        <p:nvSpPr>
          <p:cNvPr id="5" name="TextBox 4"/>
          <p:cNvSpPr txBox="1"/>
          <p:nvPr/>
        </p:nvSpPr>
        <p:spPr>
          <a:xfrm>
            <a:off x="323528" y="3933057"/>
            <a:ext cx="8424936" cy="2308324"/>
          </a:xfrm>
          <a:prstGeom prst="rect">
            <a:avLst/>
          </a:prstGeom>
          <a:noFill/>
        </p:spPr>
        <p:txBody>
          <a:bodyPr wrap="square" rtlCol="0">
            <a:spAutoFit/>
          </a:bodyPr>
          <a:lstStyle/>
          <a:p>
            <a:r>
              <a:rPr lang="en-GB" b="1" dirty="0" smtClean="0"/>
              <a:t>Strawberry Sandwich and  Apple Sandwich </a:t>
            </a:r>
          </a:p>
          <a:p>
            <a:endParaRPr lang="en-GB" dirty="0" smtClean="0"/>
          </a:p>
          <a:p>
            <a:r>
              <a:rPr lang="en-GB" dirty="0" smtClean="0"/>
              <a:t>Through Routine daily Internal Taste Panel on the strawberry sandwich a strong waxy taste was picked up that was sponge based rather than fillings.</a:t>
            </a:r>
          </a:p>
          <a:p>
            <a:endParaRPr lang="en-GB" dirty="0" smtClean="0"/>
          </a:p>
          <a:p>
            <a:r>
              <a:rPr lang="en-GB" dirty="0" smtClean="0"/>
              <a:t>Found that </a:t>
            </a:r>
            <a:r>
              <a:rPr lang="en-GB" dirty="0" smtClean="0"/>
              <a:t>approx </a:t>
            </a:r>
            <a:r>
              <a:rPr lang="en-GB" dirty="0" smtClean="0"/>
              <a:t>7</a:t>
            </a:r>
            <a:r>
              <a:rPr lang="en-GB" dirty="0" smtClean="0"/>
              <a:t>% </a:t>
            </a:r>
            <a:r>
              <a:rPr lang="en-GB" dirty="0" smtClean="0"/>
              <a:t>of the 5,000 cakes we had made that day had this taste .</a:t>
            </a:r>
          </a:p>
          <a:p>
            <a:endParaRPr lang="en-GB" dirty="0" smtClean="0"/>
          </a:p>
          <a:p>
            <a:r>
              <a:rPr lang="en-GB" dirty="0" smtClean="0"/>
              <a:t>And some samples tasted from previous days run also showed .  </a:t>
            </a:r>
            <a:r>
              <a:rPr lang="en-GB" dirty="0" smtClean="0"/>
              <a:t> </a:t>
            </a:r>
            <a:endParaRPr lang="en-GB" dirty="0"/>
          </a:p>
        </p:txBody>
      </p:sp>
      <p:pic>
        <p:nvPicPr>
          <p:cNvPr id="6" name="Picture 4"/>
          <p:cNvPicPr>
            <a:picLocks noChangeAspect="1" noChangeArrowheads="1"/>
          </p:cNvPicPr>
          <p:nvPr/>
        </p:nvPicPr>
        <p:blipFill>
          <a:blip r:embed="rId3" cstate="print"/>
          <a:srcRect/>
          <a:stretch>
            <a:fillRect/>
          </a:stretch>
        </p:blipFill>
        <p:spPr bwMode="auto">
          <a:xfrm>
            <a:off x="6804248" y="6255693"/>
            <a:ext cx="865276" cy="557683"/>
          </a:xfrm>
          <a:prstGeom prst="rect">
            <a:avLst/>
          </a:prstGeom>
          <a:noFill/>
          <a:ln w="9525">
            <a:noFill/>
            <a:miter lim="800000"/>
            <a:headEnd/>
            <a:tailEnd/>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data:image/jpeg;base64,/9j/4AAQSkZJRgABAQAAAQABAAD/2wCEAAkGBxQTEhUUExQUFBQWFxgbFRgUFBcXGBcaFRcXGBQYGBoYHSggGBolGxQYITEhJSkrLi4uGB8zODMsNygtLisBCgoKDg0OGhAQGiwkICQsLCwsLCwsLCwsLCwsLCwsLCwsLCwsLCwsLCwsLCwsLCwsLCwsLCwsLCwsLCwsLCwsLP/AABEIAMMBAgMBIgACEQEDEQH/xAAcAAABBQEBAQAAAAAAAAAAAAAAAQQFBgcDCAL/xABEEAABAgMFBQUHAQUHAwUAAAABAAIDBBEFEiExQQZRYXGBBxMikaEyQlKxwdHwIxQzYnLhQ4KSsrPC8RVToiQlRGNz/8QAGQEAAwEBAQAAAAAAAAAAAAAAAAIDAQQF/8QAIhEAAgICAgMBAQEBAAAAAAAAAAECEQMhMTISQVEicWEE/9oADAMBAAIRAxEAPwDcUJEIAVCEiABUnbvakw2ugQP3pwc7RgIx5uxwCk9rNpf2dtyHR0ZwNK+ywfE7zyWJ27bd0kQ3XohqXvOOJrXqo5J+kUhH2zhOmHDBMVxc44hvvE1zcVCzc9Fi+EeBg3YBqZxY2N55LnHIVxJ+gTONGc8003DIfm9JGI0pDmJMNbgKvdxyHKuacybHvIvkiuQ1P16BNpCVe912GKnVxrQclfrBslkuQ536sUjLOnTJvU/ZM2oi02drG2ZL2B0WsOHpXMjhu+ascmyGwXZeFUb8utTmeajpi0RWsU3j7rAfCNwO/wBV3hWm5wyuj4WjE9NOvkpOXkN40STpWoJjRKVzDM+pz9eSi7SmZeG00gh7R/3DhzDSPVNY81FiOusAJOZ92GOJ38qptO2dChN7yYiF7ji0HLT2WE06uqt0gojpq3HmhZChgaEAgdDhVR79oIurHnix+7+apTS17fNawwGVyJF6IfPL0VfdMR4hrV54klOo2IyfmLfcWkXngnNr2NIPUD6KrT8MElzdcSPspAScU0q4fykk/NLL2ealpc0E53q05cE8aRjIyzZ90J4c2mHxYq72VthCNO9gMH8UMlp6g4FUWclrryBku0tCcdac1skmCNdgOgxxehOFcwD4T9vPorjsRtIbwl4wLTjdc7I8K7+Cw2z40SHiMOIr6gK0WXbpcRU+IEEEZVG/7pFaNo9EAoooXZS1xMQGk+2AA778QppWTtCMVCRC0BUJEIAVCRCAFQhIgBUJEIAEJUIARRluWo2BDc8mgaMTzyA4n+qknHBYv2s7RF8QwGGkOGfEa+2/WnJJOVIaKtla2n2ofGe67gDu3DT85qpxotBXM548dVy7y8Sa+AZ/RfUGA6Ia5N4qCVclmxo1peaDE6k5BTVkWQXmgHh96vpX6Bd5Kzb+A8MMHxO+I9c1JR7WZCbchHQ4jM9dOaHP4Z4khCMOXb8IGdBj6ZlM4lvvdUQxcb69fsoGYmdYpqdGg/JOYLHODaC7qWjDM0aHHTeeiXxvkLSJCFHPEu45nr7o9VYZKQiHwABriPHQVEIca5vI00XGy5AtoW0Lj7NRhhhfprjkN6skUCWhAGl91c8anUu4DXieSG6BbGsxFZKwwGtvPP7tm8/E7hr+BUuZY+M5z3OvP1c4eFvBo1/N6l7VjihdEcfFnQ4n+EH3RvPRdbMsp0VneRz3MuMqYXhoGjcfX1QjWV+zLCvuNGl5GL3OIoOLicAOCcTkeBC8ILoz/hhCjRwrmU9tSYMakKCLkMHBjP8AM8jAdVXLSlH4shUvZG7meV3JMtmVRymbWHvMa3+GtXdXV9MUxixwa00xzOXApY1ivDaRIjGvOkSK0HyJquxsoQ2C8RXe01HEYKiSE2RsR9cjjuJI8jkU6ko1MHAHmMehXxPwGAeE1OqZyxINAehy/wCfJaZwWVksaXoZr/Cc+QOvVcIPiNR4Ha6cqj66Is+bpQOq3/L/AEKk56ze8AfDwePWnoUoxbeznaB0KMIcQ4nA8Qa/lVtbTXELzNYcyYjg00ERpw0xGJHWi9AbJ2h3sBtfaAoea2Et0ZJasmkJUKxMRCVCAEQlQgBEJUIARCVCAEQlQgCI2otUS0vEinMCjBvc7AfnBeYNpLQdEiGpqSTUrXe2W2KObBGTBedzcMB5fNYNGj1cScyVF7l/Cq1El7Llg/P2G/8AkVKxYrQMfC0dK8OSZQo1yGKdB+fmCjpuMCavx3NBwFN9FNq2PdEzFtHvBdb4Ybc6YBR/7WXG7BbU/ER61TKDBdFzN1g6Bd3TYYCIZoNXanluW+NGWPYUNkM+Or4hPlqeQppyU3Y7DFeHv9gCt0ZACmXOlFWbOhXnY1aMuOVSBxqQPVX/AGWku8OGVak/IDgAMOi2WkItloseXDGmNE8LQMBupgAFEWlMgkxYhoKVAOTW6H7eacW7aNXiGz93DxPF2jfzjuVZiOMzFuk+Bpq85Bx+jQB5Depf6U4HNky/7Q/v4oAhNxa05HHw4cd30qpiM8zLql1yAzLjvO7TP8DNsVsQmGDdhM9o6ZYjnTyGCfysp3rQaH9nByyMQjIcGjMoAiY0B8cGhdLyYNG3RSJHd/AMzzKYxoNG3IbQwfAw+I8YsQYk8Ar/AP8ASzFBccABQUGlMhuHJdRYUJjQQKE5AVJO6mOqZIdQMqgScQYgXG6hrQ0dTmepXCZlHOZkXY+1u+p5rYZbYpj/ABRRTcwHL+Yj2iu85sbDLaNGWX/GQ6JxfEwEyhGeXFfTpOuQxV22x2YewVYMq1/NypMpO3HXX4Y0ruxyPBMnYjjXJ1gA4B2FfZNPyqmpB93wmtOZw5FcWubWhALTv9P6HXmpKXl2gYEDg7IjgVjMOU/JeIRoeBHtUwvAa8HArS+zu1agVOeDuB0PX7qnSbNW4tHtDUaA00X3Ys1+yzIH9m/Xdw6Gnmkb2MuDdQUJtZ8a+wGtU6XSnaICISoWgIhKkQAIQhAAhKhAAhIhAGO9uVl3WsitNTEc690DQFg0xgaL1R2mbNvnIHgNDDZEIFfaJAoPQ4rzDElKxDUG6K6caKa02O9xPqSmHUDSTTSifCWY3FxrwC4wpQEYEdM/VcorC3UpXs1aOk1Mk0GTRk0fVcGvxBdgBjRvBfEIXnANqSSAAdScArDNWKIPiLsABhTXXpgjUTacuDnZsBxu4eN58q6mutCr/BmP2eAGt9qn56n8oq5YsED9Q4mmHX7lfMzPXqmpIBw4016klQm7dFIxpHSdmj7APjdi4jOhzPMnAJwHd20Q2YOdn+evkoyz21JiOzOPIDLyyTqDCfEdcZhEfmdIbMyeZw8kP4akS9nQe8d3YwhMP6rt9PdG8n8yV7sWWD/ERRrcGN0oMqffVV2wLJEQiBCr3UPGI74zqPz7q7wg793CpQYF+jeAHvOWJjqPs7ONAGgeL4d3E7k9k5INN4+Jx1OnBu5EtADBRoPEnMneSnTaqiYSZ9pHORivlPYiI20pARGEHFYFt1ZXcxThRejHrK+1Sy6svgVPDqsWmNJWjLLKtAg3SR/DXEcWneFb7OLYguUy0riK+80/mleObR2kHr5KUsm1TUNLrrx7DifQ8FRxs50y8ys66XigOIIPsvORB9x+8ccwpa15cEAg4HxMO7eOJH2UDDjsmoRDhdeMHVyDt/I/1XexZ8uY6BE9phwrnh9q+vBRkh0bH2eT5iyra+03wnm3BWpZh2UzhbEjQScAQRXjh9PktOVsT0TmtioSICoIKhCRACoQkQAqEiEACVCKoA+YjKgjeCPNeYbfsp8vGe0jMVBofiNR5hen1jPa/JXYrSABWprqb1T8ypzGiZa+Y3gGmZ3KLnI5eQAKBPJkYhow1PJNXkUNBhl0zPmlQzHuy0uTHDg0G54jqAAMFarXs4uABxcc6cc/zgm+x8rdhNOsQkn+UYDpQHzTy2J4NBJOPzOgUpy2WxqkRc/MXGCEzOniwy0/OaYBwcQK+Fox46/UBMYkyS40rV356J5BhhtG7qF3PQLKo3klpapBwxJAA+Q5ZeqsNkyfiEIHF371+7Ct0b3cE1sGz3mgA/UdvGDAaVceOgH9Vd7GsVo7ttbzmuJNcTjmXcTuU+SiRLWdZVGBrash673c9wU3BhlooLtBlhROILMFzmGANJyKZIzyvR0DjuC6Cuq+GDJdGpkIxKoc5fQekiMqnMRyfSih7Ws5sVha4ZqWeU1eCXNGVST0FPnVLJlYoxXtI2EMqGRwasebrqD2ScRgs1npUw3UXqLtIst0xZ0xDbi4MD2HW9CIf63adV5smD3sEO1Zgd+8elfJVi2jmmrHFhWkbwqcaY/xAa8xmrNMkhzYzaVwrTCpGVeYq3oFn0uTWowIV2sCJ3rTDOZFPLEfILMioMezSuz0/wDqag+0ynkQR81rMN1QCsd7OHnvIfAUNelfULX5U+HqfmVmF7YZUdkIQugiCEIQAIQhABRCEIA+XBMZq0O6/eNN2vtNFRjvUgvmIwEUIqCsafo1f6cZabZE9hwdyOI5jMLKu2eJWLDHuthk5auLvoFdLY2Xqb8BxY4Yi666RyOizDayFHc5wixS9wzD244YAEjOihPI0qkisYJ7TM0mGnHQvOPILnLS3exGsbg2oBPAZlTMeCa+K6mLoxh+yWjiM1in8N8PpdY8vFZB72HBe6G0UvMaSBdzyGCpU1GdFOvBtFv/AGcwwbOlgM3MDncb1SfUrLNs5FsvPRYcMABxDmgCtL4qaAca0U68dl0r0VmFB7oVIHeHIZ3a6qZsKyrzmVzzFfdGrzvccgE5sjZqJEJcRU0rQ4VP8R+gTUvmIMYl7HOFcWsqLoHp6IX6Nca5LvMWU0AGE97SN+IPEppAtKYg4B7KaZg+ZCcWBtFLOH6sSJCdq2JDIyG8NopCYjy76CE5z6jCjDdPUjHGqZxpAmmOdntpIhwiuAGpJBVkdOiK2gOIcPus+tux3hge3wjGuBFDhd+qcbHxXl7CakAlr+G4+aUZLZphmABiaUHyXOXtSC80D215qv7Tl9BczGKqr5N7zecSHDIioI6IsTws0uLNMBpUV04r4M42ntDqQFWrDMM4RP1HDK876EK0MEOmDWjy+idIzg4tnWk0aC/kMOpyXKbmA2JCacC4up0oSnMedhsGYWc9oVuvgx5KKQWsER1eRF0+hr0Q16HhyapGFW7wcxzwPzXl20LM/ZZ2YlswC5o6G/D9F6ds2YESECMQQsi7Z7GDI0tOAULnd1FpqQCWk8S0EdAts52q18MaMO69w4/XBWLZ5xEXDMNBHMHJRdpw6RCfzCv2UtswKRq7h8gtyP8ANmY1s1LY1tJio9lwvjrQ08wVr0EYDksl7O23o4HwOeB/K4Et9arXWrMHtmZvQqEIXSRBCEIAEIQgAQhCAEQlQgBFjHaE8tfNPGBbFY0HmHOP0W0LFO1OPSHFbqZlx40EKGMd2NVPJwNDky9tsRHPDA0OJIArhmpeasUPOAxwqchUr62E2cdFrMOutaCWw71RUj2nDDLTzU6Ze6WtzcX4njVQkknovB2azsXKCHLQmDJrA0f3QAqRtkQLRcKD2GVNBU567qUWi2HCLYTBwHqsm20jkWpGrpcA5XG/dI9xL4u7LJZraDADkp0WZDit8bBXQ6jqoOxXVAVqkXrI8nRLgiW7PtacKY/EwE+a7tl3Qm0bd5BvmrCGCii7WfRppoqNUQi/JlYtmMQyrqYZAanFd9i5MNhvLsC4fPFMJoh1S41ANcfzirBszi08TnySjNUSs1DBcD+VUXa9mtd7paT77Sc95opiKRUhdIQwomoThGU2g+bgP8MNsywE0JIa+7pUgEVw3Lm/aObitrBlHNIpX9Y0xGHh3aLT4kgHGlBRd5aRawYABam/hkkubKhslZMw2sWbLTq0G9VvKpp9VAdrpbGlA8Y3IlPMEFaJbLiITqbishtydBkI7XHJ4+aRvZRL82XvsktQxpSE0k+AUdjiS3DP+7Xqp/b6wTNyUWE2hfS9Drq9niZjpWlOqzbsAtKvfQj7rqjk+v1B81tcUev4FWqTRzZHbT+o8m23DNakUOo44V9SU/2ab4yefk1uKn+1uyBAm3UFGxfGNwJcb4HI18wojZaCXF++7Qc4jgB9fJJJ/k2C2al2WSpEQOPvMr1BI+pWqBVPZKzO5MMfDDplTdU+qtirhVIjldsEqEKxIEiVCAEQlQgAQhCABCRCAFWGdrjHGNFY0ZvBp/O1lPULclmu1Nk9/POoMAGVO6g+eKnkdIeCtlcko37NIwmUeA1oAcADVxJLiMcrxJyXMQb8xDaTjmSdTnj1KsO0skAZeC0ZuyG4YlQrm0nbtMyByxH3XM3Z0RikzWJJvhbwAWJ9ouFoxiN7P9Ni2+BpyCxTtChUtCOP5D5w2/1WvqNif6JrZiYq0K5yzslmOzM1dNNFf7OmMFNHXZYGRMFA29aLGNNfRP3xq4KibaTJbFh4eBpqePNPZOMaG0/MvfEYxoIa41J4BXrZ5pDKUVJk51kR4cCDRX+xWtuYHDzWoxscxXY1SQZjFdZgDQpuYDXYA48NFr0CarY7bMLsYuCg4EYhxhv9puvxA5FP2vWeTMeNejja7v03civO21c/Rj4Y9+J6Nr91u+006IcCI46NK80W1M34pP5vTY1chM0vHHRaux60u6tFjdIrXNPMAuHy9V6bJq1eS9gIt20ZY/8A2fNpH1XrWXNWg8E81+jnT/C/pQu1mxBMS1Wj9aFV7OLR+9b/AIRXm0KrdlNh95EY8jAG+7dhktZtCXL3QiBW64Xt1MjWvApLDsRkox7YQ9pxI4DG43olcLa+AslJ3yP5dnjLt2A9Psni5QIV1oG713ldF0JUiLFQkQtMFQkQgBUJEIAVCEIAEiVCAI627TEvDLzicmjeVE2bBq28TVzjeeeJ+gTPtHeQ2DuvOB63f6rvZkyIcLxaAlc+V7o6Ma/NkbEh35xx0hNAH8zsfkFCTED/ANyAOoH+Zp+in7DN5xJzcS93972R5BcY8tW0A4e6wV9f6KPoquS6QgsW7Tm3bVxyiwYf+JpcPkFtEsahZn2y2OXNhx25sqDyzafOqpLqLi70VixWUdjlWhV6lZfwlwOAFVn1gzwitvDMeF38wWg2FHDoRFfdI+aidLEgT1K3s+K4z8m2OCDjXJcbcgGIz9MhsSnhJyJ3FVWz9sosvEEGbgBriaBwODuR3pkrQts4z9jRYD6sBpwFfNXLZqfqwYlrj7TccDvonUttBAcfECDqHCql4U3LHFroY36FMgtnVkKp1T2FBpzOfFcf+pwB/aNUbMbWyoiCE2KHRD7rQXEc6ZLWhW2z7tuCQ+G8ZioPEHEJGxjRO5hheBXeCE3jMoCVP2Ui9Ge9qNqkQu7rSufIUWIxHVJKvvafaBfGLG43cD9VQSurCqVnH/0St0SWzUS7NQDuiN9TReu5Am4OS8dScS49j/hc13+Eg/RexLGiXoTTvaFk+yMh0Y5hZHmnMM1XHI819wStgJLZ3QhCqTBCEIAEIQgAQhCABCEIARCyBvb1L6ykbo+GiN29ywHhlY5PF8MD0JQBd9vYVYUL/wDVvqD9lEbSvwYxubyB9/kqfK9p77SjNhfs7YTGEPrfL3Eg0FcAAMSrPGjd5MQzo1vqf6Lmy9joxdR9APdPp8QHkKUXey8YronxE+QwHyTOfq59dKegzUxZsCjApFSalwqb2vzhhWbHeM/C0cL5Da9Kq5QSs/7cWONmvaPeiwh5vFPWisuER4bZjGykw6EAScHknpofP5rTdnbQ8Rbo4VCzu05DunwwPZ7sN6gDH5qTsK0C1zanL1CTIrdlsMtUzRw/Eg6prNSrYtWvbfG468RuK+pd4eARzCcPlycRgUidHRdH3JtNKOa2K0AAVFCABlUZldZeWhhxPd4GmFThvXKWe5pxaQTWpFSDXNScKO3DLHQpqQVA5RXNIoyG3PNwHWo/qjZ6wocJz4oaL7zVxpiSdU+gQLxqfLRPDwyQ9GflcHRzlA7U2mIMF7joMBvJyAUrMxg1tTgsY272rL5gN/sW5jUknF3T7pYqxG0irzMJz3ue7FzjUqHnZG6bwy1VxiS4NC0gtIqCMcE0nJQEU3hVjOhZ41JFXgQL1egHNxoPqei9Y7JAiAwHcKLy1DlXMiw24lveNPqM+NF6n2UP6LeS2TuSIpVCRMxAka5fblwJxWvTJrY9CVc4RXRWRJiJUIWgCRKhAAkSoQAlEJUIA8PFySqEIAufZkD30Q7mj/cfotesbxHkDXngsv7K5ape7S8K8miv+5axYgDWPdq4mnIU+y5cnY6MfU7M8Tqaa9FZpVuFFXrLlyTXXXqrPLsoAkQ7eh3ACpXapQyrA7IxoZ/wEv8A9qu7FnPbJHuy8EfFMNHlDiOPy9Vb4iX0otvSZfCa4ZgAjoq7DGRC1LZWzhNSYriQSFTLbsF8tGLSPC7Fv1H5vWSTSsbE70PtnrUIAB3q8wYgIG4rNJSAQahWyzJ+guuy0On/AApUdSdclul2AZp01gO5REKZwwI4UOCcQZvf6Ioa0SoFF8RYoXOE179Lo3ldu5A47z9kULfwru0MU3CThwWG7SsLolAKklbftP7JWW/sZMQvu5YNr8+SaLp2SmrQ3lWCUhNDjeriW7t9E7jAOZfYatIw+3NMJ2Ue5xvYn0Cd2HLOaSD7Jxod+9D3szHLx0zlLSJPiJw+a3jY2PWE1Y1MO0GS13Yh/wCkFie0UydS3FcYgXcLjGCtI5IlS7TbRiwbPixYD3Q4kN0N1Wmhul4a8cqOr0WQSnalaLP/AJJcNz2Q3DzLa+q2vbeS76RmYfxQX05hpI61C8sgpsctC5Fs2Gy+26O2gjy8KKNTDcYbvIhwPLBXzZ/tQkJkhpiGBEPuxhdFdwf7JPVeYqpb6oTPaDXAioxGi+l5Z2R7QZyRIDH95CrjCiVc2lcburDy8luWyPaTJzwDbwgRj/ZxSBU/wOyfyz4INLohIEqABCEIA8OIQpKwLMExHhw3RGw2udQudoOuqANB7PYJhyzHaxC49A4tH+VaPJtyb8IA88SmNj7GRIAgtaREhMaBXJ2+pb9lO2PL1iPeRQVIFRTJcs072dMGvHRJyEvQgKWaFwlYWqc0REJH2clkvbxM3YMoN8dx8oZH+4LVohWB9vlpX5qFBH9lDvH+aKcOt1g81RbkI9RZduxabDoURhzDq+YCum1NgNjw6geNuI+vosa7ErWuzF0n2206tXoUYhVq1RJOnZmELZsHRcm2PdddIV6mIF153HEdU3mIArWi5GqZ6CaZEylktClpWGAMKeS+4TECFQ4FBh0ccFzLV1LUj0NginbYYQ3HcFDx7D7qEwO9q6C7mcSp6dZ387BlxiGnvYvBrMWjq6ikNq5fBUxxtWRzyrRnMzLiuSbiDQqViw1wdDTUQGU3BwqtD2JiUACo8ZlR+fmquuz+DWOHIqNUzr8vKJfYZwSRQucs+oXZyvyjl4YyjtqKLydtFJ/s01GgUp3cRzRyrVv/AIkL1rHC829sknctOI7/ALkOG/yb3Z/01mPTo2e1ZS+94I7zgkAX1RWIiCJwX02KQgBI7RAF/wBje0eblXNDojo0KvihxCXYa3HHFp9F6PkppsWGyIw1Y9rXNO8OAI9CvG7HUK9F9iVu9/I904+OXdd/uO8TD/mb/dQCNEQhCDTw4ujDiEIQBtnYZbkxEfFgRIr3wmNBY1xvXa7icacK0WzOhAipArTNCES4MjyEMYIQhc/ov7OUbVeYu1KIXWpNVNaOaByENtAhCbH2CfU59mkQich0NPGF6ulz4QhCqiI2tQYA8UwiBCFz5ex14eqPkBBSoUyp9FJEyQhBi5Kp2fG9Pz7nYuBhtBOjfHgPIKwbUjwoQunH0OXP3M9jDFNyhCxioT7j5q0bNnwkcD6DBCFKfJfHwXOzXG6E/aUITrglLk5xxgVhHb9CAmZY0xMN9eNHNp8z5pELY9gfUzOA0FruAwXwEIViIL5dmEqFoHVq03sEmHC0HMBIa6A8uGhLXMunpU+aEIRh6DQhCw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484" name="AutoShape 4" descr="data:image/jpeg;base64,/9j/4AAQSkZJRgABAQAAAQABAAD/2wCEAAkGBxQTEhUUExQUFBQWFxgbFRgUFBcXGBcaFRcXGBQYGBoYHSggGBolGxQYITEhJSkrLi4uGB8zODMsNygtLisBCgoKDg0OGhAQGiwkICQsLCwsLCwsLCwsLCwsLCwsLCwsLCwsLCwsLCwsLCwsLCwsLCwsLCwsLCwsLCwsLCwsLP/AABEIAMMBAgMBIgACEQEDEQH/xAAcAAABBQEBAQAAAAAAAAAAAAAAAQQFBgcDCAL/xABEEAABAgMFBQUHAQUHAwUAAAABAAIDBBEFEiExQQZRYXGBBxMikaEyQlKxwdHwIxQzYnLhQ4KSsrPC8RVToiQlRGNz/8QAGQEAAwEBAQAAAAAAAAAAAAAAAAIDAQQF/8QAIhEAAgICAgMBAQEBAAAAAAAAAAECEQMhMTISQVEicWEE/9oADAMBAAIRAxEAPwDcUJEIAVCEiABUnbvakw2ugQP3pwc7RgIx5uxwCk9rNpf2dtyHR0ZwNK+ywfE7zyWJ27bd0kQ3XohqXvOOJrXqo5J+kUhH2zhOmHDBMVxc44hvvE1zcVCzc9Fi+EeBg3YBqZxY2N55LnHIVxJ+gTONGc8003DIfm9JGI0pDmJMNbgKvdxyHKuacybHvIvkiuQ1P16BNpCVe912GKnVxrQclfrBslkuQ536sUjLOnTJvU/ZM2oi02drG2ZL2B0WsOHpXMjhu+ascmyGwXZeFUb8utTmeajpi0RWsU3j7rAfCNwO/wBV3hWm5wyuj4WjE9NOvkpOXkN40STpWoJjRKVzDM+pz9eSi7SmZeG00gh7R/3DhzDSPVNY81FiOusAJOZ92GOJ38qptO2dChN7yYiF7ji0HLT2WE06uqt0gojpq3HmhZChgaEAgdDhVR79oIurHnix+7+apTS17fNawwGVyJF6IfPL0VfdMR4hrV54klOo2IyfmLfcWkXngnNr2NIPUD6KrT8MElzdcSPspAScU0q4fykk/NLL2ealpc0E53q05cE8aRjIyzZ90J4c2mHxYq72VthCNO9gMH8UMlp6g4FUWclrryBku0tCcdac1skmCNdgOgxxehOFcwD4T9vPorjsRtIbwl4wLTjdc7I8K7+Cw2z40SHiMOIr6gK0WXbpcRU+IEEEZVG/7pFaNo9EAoooXZS1xMQGk+2AA778QppWTtCMVCRC0BUJEIAVCRCAFQhIgBUJEIAEJUIARRluWo2BDc8mgaMTzyA4n+qknHBYv2s7RF8QwGGkOGfEa+2/WnJJOVIaKtla2n2ofGe67gDu3DT85qpxotBXM548dVy7y8Sa+AZ/RfUGA6Ia5N4qCVclmxo1peaDE6k5BTVkWQXmgHh96vpX6Bd5Kzb+A8MMHxO+I9c1JR7WZCbchHQ4jM9dOaHP4Z4khCMOXb8IGdBj6ZlM4lvvdUQxcb69fsoGYmdYpqdGg/JOYLHODaC7qWjDM0aHHTeeiXxvkLSJCFHPEu45nr7o9VYZKQiHwABriPHQVEIca5vI00XGy5AtoW0Lj7NRhhhfprjkN6skUCWhAGl91c8anUu4DXieSG6BbGsxFZKwwGtvPP7tm8/E7hr+BUuZY+M5z3OvP1c4eFvBo1/N6l7VjihdEcfFnQ4n+EH3RvPRdbMsp0VneRz3MuMqYXhoGjcfX1QjWV+zLCvuNGl5GL3OIoOLicAOCcTkeBC8ILoz/hhCjRwrmU9tSYMakKCLkMHBjP8AM8jAdVXLSlH4shUvZG7meV3JMtmVRymbWHvMa3+GtXdXV9MUxixwa00xzOXApY1ivDaRIjGvOkSK0HyJquxsoQ2C8RXe01HEYKiSE2RsR9cjjuJI8jkU6ko1MHAHmMehXxPwGAeE1OqZyxINAehy/wCfJaZwWVksaXoZr/Cc+QOvVcIPiNR4Ha6cqj66Is+bpQOq3/L/AEKk56ze8AfDwePWnoUoxbeznaB0KMIcQ4nA8Qa/lVtbTXELzNYcyYjg00ERpw0xGJHWi9AbJ2h3sBtfaAoea2Et0ZJasmkJUKxMRCVCAEQlQgBEJUIARCVCAEQlQgCI2otUS0vEinMCjBvc7AfnBeYNpLQdEiGpqSTUrXe2W2KObBGTBedzcMB5fNYNGj1cScyVF7l/Cq1El7Llg/P2G/8AkVKxYrQMfC0dK8OSZQo1yGKdB+fmCjpuMCavx3NBwFN9FNq2PdEzFtHvBdb4Ybc6YBR/7WXG7BbU/ER61TKDBdFzN1g6Bd3TYYCIZoNXanluW+NGWPYUNkM+Or4hPlqeQppyU3Y7DFeHv9gCt0ZACmXOlFWbOhXnY1aMuOVSBxqQPVX/AGWku8OGVak/IDgAMOi2WkItloseXDGmNE8LQMBupgAFEWlMgkxYhoKVAOTW6H7eacW7aNXiGz93DxPF2jfzjuVZiOMzFuk+Bpq85Bx+jQB5Depf6U4HNky/7Q/v4oAhNxa05HHw4cd30qpiM8zLql1yAzLjvO7TP8DNsVsQmGDdhM9o6ZYjnTyGCfysp3rQaH9nByyMQjIcGjMoAiY0B8cGhdLyYNG3RSJHd/AMzzKYxoNG3IbQwfAw+I8YsQYk8Ar/AP8ASzFBccABQUGlMhuHJdRYUJjQQKE5AVJO6mOqZIdQMqgScQYgXG6hrQ0dTmepXCZlHOZkXY+1u+p5rYZbYpj/ABRRTcwHL+Yj2iu85sbDLaNGWX/GQ6JxfEwEyhGeXFfTpOuQxV22x2YewVYMq1/NypMpO3HXX4Y0ruxyPBMnYjjXJ1gA4B2FfZNPyqmpB93wmtOZw5FcWubWhALTv9P6HXmpKXl2gYEDg7IjgVjMOU/JeIRoeBHtUwvAa8HArS+zu1agVOeDuB0PX7qnSbNW4tHtDUaA00X3Ys1+yzIH9m/Xdw6Gnmkb2MuDdQUJtZ8a+wGtU6XSnaICISoWgIhKkQAIQhAAhKhAAhIhAGO9uVl3WsitNTEc690DQFg0xgaL1R2mbNvnIHgNDDZEIFfaJAoPQ4rzDElKxDUG6K6caKa02O9xPqSmHUDSTTSifCWY3FxrwC4wpQEYEdM/VcorC3UpXs1aOk1Mk0GTRk0fVcGvxBdgBjRvBfEIXnANqSSAAdScArDNWKIPiLsABhTXXpgjUTacuDnZsBxu4eN58q6mutCr/BmP2eAGt9qn56n8oq5YsED9Q4mmHX7lfMzPXqmpIBw4016klQm7dFIxpHSdmj7APjdi4jOhzPMnAJwHd20Q2YOdn+evkoyz21JiOzOPIDLyyTqDCfEdcZhEfmdIbMyeZw8kP4akS9nQe8d3YwhMP6rt9PdG8n8yV7sWWD/ERRrcGN0oMqffVV2wLJEQiBCr3UPGI74zqPz7q7wg793CpQYF+jeAHvOWJjqPs7ONAGgeL4d3E7k9k5INN4+Jx1OnBu5EtADBRoPEnMneSnTaqiYSZ9pHORivlPYiI20pARGEHFYFt1ZXcxThRejHrK+1Sy6svgVPDqsWmNJWjLLKtAg3SR/DXEcWneFb7OLYguUy0riK+80/mleObR2kHr5KUsm1TUNLrrx7DifQ8FRxs50y8ys66XigOIIPsvORB9x+8ccwpa15cEAg4HxMO7eOJH2UDDjsmoRDhdeMHVyDt/I/1XexZ8uY6BE9phwrnh9q+vBRkh0bH2eT5iyra+03wnm3BWpZh2UzhbEjQScAQRXjh9PktOVsT0TmtioSICoIKhCRACoQkQAqEiEACVCKoA+YjKgjeCPNeYbfsp8vGe0jMVBofiNR5hen1jPa/JXYrSABWprqb1T8ypzGiZa+Y3gGmZ3KLnI5eQAKBPJkYhow1PJNXkUNBhl0zPmlQzHuy0uTHDg0G54jqAAMFarXs4uABxcc6cc/zgm+x8rdhNOsQkn+UYDpQHzTy2J4NBJOPzOgUpy2WxqkRc/MXGCEzOniwy0/OaYBwcQK+Fox46/UBMYkyS40rV356J5BhhtG7qF3PQLKo3klpapBwxJAA+Q5ZeqsNkyfiEIHF371+7Ct0b3cE1sGz3mgA/UdvGDAaVceOgH9Vd7GsVo7ttbzmuJNcTjmXcTuU+SiRLWdZVGBrash673c9wU3BhlooLtBlhROILMFzmGANJyKZIzyvR0DjuC6Cuq+GDJdGpkIxKoc5fQekiMqnMRyfSih7Ws5sVha4ZqWeU1eCXNGVST0FPnVLJlYoxXtI2EMqGRwasebrqD2ScRgs1npUw3UXqLtIst0xZ0xDbi4MD2HW9CIf63adV5smD3sEO1Zgd+8elfJVi2jmmrHFhWkbwqcaY/xAa8xmrNMkhzYzaVwrTCpGVeYq3oFn0uTWowIV2sCJ3rTDOZFPLEfILMioMezSuz0/wDqag+0ynkQR81rMN1QCsd7OHnvIfAUNelfULX5U+HqfmVmF7YZUdkIQugiCEIQAIQhABRCEIA+XBMZq0O6/eNN2vtNFRjvUgvmIwEUIqCsafo1f6cZabZE9hwdyOI5jMLKu2eJWLDHuthk5auLvoFdLY2Xqb8BxY4Yi666RyOizDayFHc5wixS9wzD244YAEjOihPI0qkisYJ7TM0mGnHQvOPILnLS3exGsbg2oBPAZlTMeCa+K6mLoxh+yWjiM1in8N8PpdY8vFZB72HBe6G0UvMaSBdzyGCpU1GdFOvBtFv/AGcwwbOlgM3MDncb1SfUrLNs5FsvPRYcMABxDmgCtL4qaAca0U68dl0r0VmFB7oVIHeHIZ3a6qZsKyrzmVzzFfdGrzvccgE5sjZqJEJcRU0rQ4VP8R+gTUvmIMYl7HOFcWsqLoHp6IX6Nca5LvMWU0AGE97SN+IPEppAtKYg4B7KaZg+ZCcWBtFLOH6sSJCdq2JDIyG8NopCYjy76CE5z6jCjDdPUjHGqZxpAmmOdntpIhwiuAGpJBVkdOiK2gOIcPus+tux3hge3wjGuBFDhd+qcbHxXl7CakAlr+G4+aUZLZphmABiaUHyXOXtSC80D215qv7Tl9BczGKqr5N7zecSHDIioI6IsTws0uLNMBpUV04r4M42ntDqQFWrDMM4RP1HDK876EK0MEOmDWjy+idIzg4tnWk0aC/kMOpyXKbmA2JCacC4up0oSnMedhsGYWc9oVuvgx5KKQWsER1eRF0+hr0Q16HhyapGFW7wcxzwPzXl20LM/ZZ2YlswC5o6G/D9F6ds2YESECMQQsi7Z7GDI0tOAULnd1FpqQCWk8S0EdAts52q18MaMO69w4/XBWLZ5xEXDMNBHMHJRdpw6RCfzCv2UtswKRq7h8gtyP8ANmY1s1LY1tJio9lwvjrQ08wVr0EYDksl7O23o4HwOeB/K4Et9arXWrMHtmZvQqEIXSRBCEIAEIQgAQhCAEQlQgBFjHaE8tfNPGBbFY0HmHOP0W0LFO1OPSHFbqZlx40EKGMd2NVPJwNDky9tsRHPDA0OJIArhmpeasUPOAxwqchUr62E2cdFrMOutaCWw71RUj2nDDLTzU6Ze6WtzcX4njVQkknovB2azsXKCHLQmDJrA0f3QAqRtkQLRcKD2GVNBU567qUWi2HCLYTBwHqsm20jkWpGrpcA5XG/dI9xL4u7LJZraDADkp0WZDit8bBXQ6jqoOxXVAVqkXrI8nRLgiW7PtacKY/EwE+a7tl3Qm0bd5BvmrCGCii7WfRppoqNUQi/JlYtmMQyrqYZAanFd9i5MNhvLsC4fPFMJoh1S41ANcfzirBszi08TnySjNUSs1DBcD+VUXa9mtd7paT77Sc95opiKRUhdIQwomoThGU2g+bgP8MNsywE0JIa+7pUgEVw3Lm/aObitrBlHNIpX9Y0xGHh3aLT4kgHGlBRd5aRawYABam/hkkubKhslZMw2sWbLTq0G9VvKpp9VAdrpbGlA8Y3IlPMEFaJbLiITqbishtydBkI7XHJ4+aRvZRL82XvsktQxpSE0k+AUdjiS3DP+7Xqp/b6wTNyUWE2hfS9Drq9niZjpWlOqzbsAtKvfQj7rqjk+v1B81tcUev4FWqTRzZHbT+o8m23DNakUOo44V9SU/2ab4yefk1uKn+1uyBAm3UFGxfGNwJcb4HI18wojZaCXF++7Qc4jgB9fJJJ/k2C2al2WSpEQOPvMr1BI+pWqBVPZKzO5MMfDDplTdU+qtirhVIjldsEqEKxIEiVCAEQlQgAQhCABCRCAFWGdrjHGNFY0ZvBp/O1lPULclmu1Nk9/POoMAGVO6g+eKnkdIeCtlcko37NIwmUeA1oAcADVxJLiMcrxJyXMQb8xDaTjmSdTnj1KsO0skAZeC0ZuyG4YlQrm0nbtMyByxH3XM3Z0RikzWJJvhbwAWJ9ouFoxiN7P9Ni2+BpyCxTtChUtCOP5D5w2/1WvqNif6JrZiYq0K5yzslmOzM1dNNFf7OmMFNHXZYGRMFA29aLGNNfRP3xq4KibaTJbFh4eBpqePNPZOMaG0/MvfEYxoIa41J4BXrZ5pDKUVJk51kR4cCDRX+xWtuYHDzWoxscxXY1SQZjFdZgDQpuYDXYA48NFr0CarY7bMLsYuCg4EYhxhv9puvxA5FP2vWeTMeNejja7v03civO21c/Rj4Y9+J6Nr91u+006IcCI46NK80W1M34pP5vTY1chM0vHHRaux60u6tFjdIrXNPMAuHy9V6bJq1eS9gIt20ZY/8A2fNpH1XrWXNWg8E81+jnT/C/pQu1mxBMS1Wj9aFV7OLR+9b/AIRXm0KrdlNh95EY8jAG+7dhktZtCXL3QiBW64Xt1MjWvApLDsRkox7YQ9pxI4DG43olcLa+AslJ3yP5dnjLt2A9Psni5QIV1oG713ldF0JUiLFQkQtMFQkQgBUJEIAVCEIAEiVCAI627TEvDLzicmjeVE2bBq28TVzjeeeJ+gTPtHeQ2DuvOB63f6rvZkyIcLxaAlc+V7o6Ma/NkbEh35xx0hNAH8zsfkFCTED/ANyAOoH+Zp+in7DN5xJzcS93972R5BcY8tW0A4e6wV9f6KPoquS6QgsW7Tm3bVxyiwYf+JpcPkFtEsahZn2y2OXNhx25sqDyzafOqpLqLi70VixWUdjlWhV6lZfwlwOAFVn1gzwitvDMeF38wWg2FHDoRFfdI+aidLEgT1K3s+K4z8m2OCDjXJcbcgGIz9MhsSnhJyJ3FVWz9sosvEEGbgBriaBwODuR3pkrQts4z9jRYD6sBpwFfNXLZqfqwYlrj7TccDvonUttBAcfECDqHCql4U3LHFroY36FMgtnVkKp1T2FBpzOfFcf+pwB/aNUbMbWyoiCE2KHRD7rQXEc6ZLWhW2z7tuCQ+G8ZioPEHEJGxjRO5hheBXeCE3jMoCVP2Ui9Ge9qNqkQu7rSufIUWIxHVJKvvafaBfGLG43cD9VQSurCqVnH/0St0SWzUS7NQDuiN9TReu5Am4OS8dScS49j/hc13+Eg/RexLGiXoTTvaFk+yMh0Y5hZHmnMM1XHI819wStgJLZ3QhCqTBCEIAEIQgAQhCABCEIARCyBvb1L6ykbo+GiN29ywHhlY5PF8MD0JQBd9vYVYUL/wDVvqD9lEbSvwYxubyB9/kqfK9p77SjNhfs7YTGEPrfL3Eg0FcAAMSrPGjd5MQzo1vqf6Lmy9joxdR9APdPp8QHkKUXey8YronxE+QwHyTOfq59dKegzUxZsCjApFSalwqb2vzhhWbHeM/C0cL5Da9Kq5QSs/7cWONmvaPeiwh5vFPWisuER4bZjGykw6EAScHknpofP5rTdnbQ8Rbo4VCzu05DunwwPZ7sN6gDH5qTsK0C1zanL1CTIrdlsMtUzRw/Eg6prNSrYtWvbfG468RuK+pd4eARzCcPlycRgUidHRdH3JtNKOa2K0AAVFCABlUZldZeWhhxPd4GmFThvXKWe5pxaQTWpFSDXNScKO3DLHQpqQVA5RXNIoyG3PNwHWo/qjZ6wocJz4oaL7zVxpiSdU+gQLxqfLRPDwyQ9GflcHRzlA7U2mIMF7joMBvJyAUrMxg1tTgsY272rL5gN/sW5jUknF3T7pYqxG0irzMJz3ue7FzjUqHnZG6bwy1VxiS4NC0gtIqCMcE0nJQEU3hVjOhZ41JFXgQL1egHNxoPqei9Y7JAiAwHcKLy1DlXMiw24lveNPqM+NF6n2UP6LeS2TuSIpVCRMxAka5fblwJxWvTJrY9CVc4RXRWRJiJUIWgCRKhAAkSoQAlEJUIA8PFySqEIAufZkD30Q7mj/cfotesbxHkDXngsv7K5ape7S8K8miv+5axYgDWPdq4mnIU+y5cnY6MfU7M8Tqaa9FZpVuFFXrLlyTXXXqrPLsoAkQ7eh3ACpXapQyrA7IxoZ/wEv8A9qu7FnPbJHuy8EfFMNHlDiOPy9Vb4iX0otvSZfCa4ZgAjoq7DGRC1LZWzhNSYriQSFTLbsF8tGLSPC7Fv1H5vWSTSsbE70PtnrUIAB3q8wYgIG4rNJSAQahWyzJ+guuy0On/AApUdSdclul2AZp01gO5REKZwwI4UOCcQZvf6Ioa0SoFF8RYoXOE179Lo3ldu5A47z9kULfwru0MU3CThwWG7SsLolAKklbftP7JWW/sZMQvu5YNr8+SaLp2SmrQ3lWCUhNDjeriW7t9E7jAOZfYatIw+3NMJ2Ue5xvYn0Cd2HLOaSD7Jxod+9D3szHLx0zlLSJPiJw+a3jY2PWE1Y1MO0GS13Yh/wCkFie0UydS3FcYgXcLjGCtI5IlS7TbRiwbPixYD3Q4kN0N1Wmhul4a8cqOr0WQSnalaLP/AJJcNz2Q3DzLa+q2vbeS76RmYfxQX05hpI61C8sgpsctC5Fs2Gy+26O2gjy8KKNTDcYbvIhwPLBXzZ/tQkJkhpiGBEPuxhdFdwf7JPVeYqpb6oTPaDXAioxGi+l5Z2R7QZyRIDH95CrjCiVc2lcburDy8luWyPaTJzwDbwgRj/ZxSBU/wOyfyz4INLohIEqABCEIA8OIQpKwLMExHhw3RGw2udQudoOuqANB7PYJhyzHaxC49A4tH+VaPJtyb8IA88SmNj7GRIAgtaREhMaBXJ2+pb9lO2PL1iPeRQVIFRTJcs072dMGvHRJyEvQgKWaFwlYWqc0REJH2clkvbxM3YMoN8dx8oZH+4LVohWB9vlpX5qFBH9lDvH+aKcOt1g81RbkI9RZduxabDoURhzDq+YCum1NgNjw6geNuI+vosa7ErWuzF0n2206tXoUYhVq1RJOnZmELZsHRcm2PdddIV6mIF153HEdU3mIArWi5GqZ6CaZEylktClpWGAMKeS+4TECFQ4FBh0ccFzLV1LUj0NginbYYQ3HcFDx7D7qEwO9q6C7mcSp6dZ387BlxiGnvYvBrMWjq6ikNq5fBUxxtWRzyrRnMzLiuSbiDQqViw1wdDTUQGU3BwqtD2JiUACo8ZlR+fmquuz+DWOHIqNUzr8vKJfYZwSRQucs+oXZyvyjl4YyjtqKLydtFJ/s01GgUp3cRzRyrVv/AIkL1rHC829sknctOI7/ALkOG/yb3Z/01mPTo2e1ZS+94I7zgkAX1RWIiCJwX02KQgBI7RAF/wBje0eblXNDojo0KvihxCXYa3HHFp9F6PkppsWGyIw1Y9rXNO8OAI9CvG7HUK9F9iVu9/I904+OXdd/uO8TD/mb/dQCNEQhCDTw4ujDiEIQBtnYZbkxEfFgRIr3wmNBY1xvXa7icacK0WzOhAipArTNCES4MjyEMYIQhc/ov7OUbVeYu1KIXWpNVNaOaByENtAhCbH2CfU59mkQich0NPGF6ulz4QhCqiI2tQYA8UwiBCFz5ex14eqPkBBSoUyp9FJEyQhBi5Kp2fG9Pz7nYuBhtBOjfHgPIKwbUjwoQunH0OXP3M9jDFNyhCxioT7j5q0bNnwkcD6DBCFKfJfHwXOzXG6E/aUITrglLk5xxgVhHb9CAmZY0xMN9eNHNp8z5pELY9gfUzOA0FruAwXwEIViIL5dmEqFoHVq03sEmHC0HMBIa6A8uGhLXMunpU+aEIRh6DQhCw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graphicFrame>
        <p:nvGraphicFramePr>
          <p:cNvPr id="6" name="Content Placeholder 3"/>
          <p:cNvGraphicFramePr>
            <a:graphicFrameLocks/>
          </p:cNvGraphicFramePr>
          <p:nvPr>
            <p:extLst>
              <p:ext uri="{D42A27DB-BD31-4B8C-83A1-F6EECF244321}">
                <p14:modId xmlns="" xmlns:p14="http://schemas.microsoft.com/office/powerpoint/2010/main" val="3176047702"/>
              </p:ext>
            </p:extLst>
          </p:nvPr>
        </p:nvGraphicFramePr>
        <p:xfrm>
          <a:off x="179512" y="404664"/>
          <a:ext cx="8640960" cy="579120"/>
        </p:xfrm>
        <a:graphic>
          <a:graphicData uri="http://schemas.openxmlformats.org/drawingml/2006/table">
            <a:tbl>
              <a:tblPr firstRow="1" bandRow="1">
                <a:tableStyleId>{7DF18680-E054-41AD-8BC1-D1AEF772440D}</a:tableStyleId>
              </a:tblPr>
              <a:tblGrid>
                <a:gridCol w="8640960"/>
              </a:tblGrid>
              <a:tr h="47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First Steps </a:t>
                      </a:r>
                      <a:endParaRPr lang="en-GB" sz="3200" dirty="0"/>
                    </a:p>
                  </a:txBody>
                  <a:tcPr/>
                </a:tc>
              </a:tr>
            </a:tbl>
          </a:graphicData>
        </a:graphic>
      </p:graphicFrame>
      <p:pic>
        <p:nvPicPr>
          <p:cNvPr id="7" name="Picture 6" descr="https://encrypted-tbn0.gstatic.com/images?q=tbn:ANd9GcRzU0A7UDIBQo4f0Ux8CTWQtWPogQpD5nfSXh1yql8OOCxd9JBp"/>
          <p:cNvPicPr>
            <a:picLocks noChangeAspect="1" noChangeArrowheads="1"/>
          </p:cNvPicPr>
          <p:nvPr/>
        </p:nvPicPr>
        <p:blipFill>
          <a:blip r:embed="rId2" cstate="print"/>
          <a:srcRect/>
          <a:stretch>
            <a:fillRect/>
          </a:stretch>
        </p:blipFill>
        <p:spPr bwMode="auto">
          <a:xfrm>
            <a:off x="6372200" y="3861048"/>
            <a:ext cx="2492376" cy="1872208"/>
          </a:xfrm>
          <a:prstGeom prst="rect">
            <a:avLst/>
          </a:prstGeom>
          <a:noFill/>
        </p:spPr>
      </p:pic>
      <p:pic>
        <p:nvPicPr>
          <p:cNvPr id="8" name="Picture 8" descr="http://sr.photos2.fotosearch.com/bthumb/CSP/CSP326/k3269532.jpg"/>
          <p:cNvPicPr>
            <a:picLocks noChangeAspect="1" noChangeArrowheads="1"/>
          </p:cNvPicPr>
          <p:nvPr/>
        </p:nvPicPr>
        <p:blipFill>
          <a:blip r:embed="rId3" cstate="print"/>
          <a:srcRect/>
          <a:stretch>
            <a:fillRect/>
          </a:stretch>
        </p:blipFill>
        <p:spPr bwMode="auto">
          <a:xfrm>
            <a:off x="6012160" y="1412776"/>
            <a:ext cx="2547136" cy="2016224"/>
          </a:xfrm>
          <a:prstGeom prst="rect">
            <a:avLst/>
          </a:prstGeom>
          <a:noFill/>
        </p:spPr>
      </p:pic>
      <p:sp>
        <p:nvSpPr>
          <p:cNvPr id="9" name="Content Placeholder 2"/>
          <p:cNvSpPr txBox="1">
            <a:spLocks/>
          </p:cNvSpPr>
          <p:nvPr/>
        </p:nvSpPr>
        <p:spPr>
          <a:xfrm>
            <a:off x="0" y="1916832"/>
            <a:ext cx="5580112" cy="3672408"/>
          </a:xfrm>
          <a:prstGeom prst="rect">
            <a:avLst/>
          </a:prstGeom>
        </p:spPr>
        <p:txBody>
          <a:bodyPr/>
          <a:lstStyle/>
          <a:p>
            <a:pPr marL="271347" lvl="0" indent="-271347" eaLnBrk="0" fontAlgn="base" hangingPunct="0">
              <a:spcBef>
                <a:spcPct val="20000"/>
              </a:spcBef>
              <a:spcAft>
                <a:spcPct val="0"/>
              </a:spcAft>
              <a:buBlip>
                <a:blip r:embed="rId4"/>
              </a:buBlip>
            </a:pPr>
            <a:r>
              <a:rPr lang="en-GB" sz="2000" dirty="0" smtClean="0"/>
              <a:t>Put all Product still on site an hold .</a:t>
            </a:r>
          </a:p>
          <a:p>
            <a:pPr marL="271347" lvl="0" indent="-271347" eaLnBrk="0" fontAlgn="base" hangingPunct="0">
              <a:spcBef>
                <a:spcPct val="20000"/>
              </a:spcBef>
              <a:spcAft>
                <a:spcPct val="0"/>
              </a:spcAft>
            </a:pPr>
            <a:endParaRPr lang="en-GB" sz="2000" dirty="0" smtClean="0"/>
          </a:p>
          <a:p>
            <a:pPr marL="271347" indent="-271347" eaLnBrk="0" fontAlgn="base" hangingPunct="0">
              <a:spcBef>
                <a:spcPct val="20000"/>
              </a:spcBef>
              <a:spcAft>
                <a:spcPct val="0"/>
              </a:spcAft>
              <a:buBlip>
                <a:blip r:embed="rId4"/>
              </a:buBlip>
            </a:pPr>
            <a:r>
              <a:rPr lang="en-GB" sz="2000" dirty="0" smtClean="0"/>
              <a:t>Phoned </a:t>
            </a:r>
            <a:r>
              <a:rPr lang="en-GB" sz="2000" dirty="0" smtClean="0"/>
              <a:t>the customer , </a:t>
            </a:r>
            <a:r>
              <a:rPr lang="en-GB" sz="2000" dirty="0" smtClean="0"/>
              <a:t>explained </a:t>
            </a:r>
            <a:r>
              <a:rPr lang="en-GB" sz="2000" dirty="0" smtClean="0"/>
              <a:t>the issue and </a:t>
            </a:r>
            <a:r>
              <a:rPr lang="en-GB" sz="2000" dirty="0" smtClean="0"/>
              <a:t>was made the </a:t>
            </a:r>
            <a:r>
              <a:rPr lang="en-GB" sz="2000" dirty="0" smtClean="0"/>
              <a:t>decision </a:t>
            </a:r>
            <a:r>
              <a:rPr lang="en-GB" sz="2000" dirty="0" smtClean="0"/>
              <a:t>made to </a:t>
            </a:r>
            <a:r>
              <a:rPr lang="en-GB" sz="2000" dirty="0" smtClean="0"/>
              <a:t>pull all date codes on the shelf  for both the Victoria Sandwich Products . </a:t>
            </a:r>
          </a:p>
          <a:p>
            <a:pPr marL="271347" indent="-271347" eaLnBrk="0" fontAlgn="base" hangingPunct="0">
              <a:spcBef>
                <a:spcPct val="20000"/>
              </a:spcBef>
              <a:spcAft>
                <a:spcPct val="0"/>
              </a:spcAft>
            </a:pPr>
            <a:endParaRPr lang="en-GB" sz="2000" dirty="0" smtClean="0"/>
          </a:p>
          <a:p>
            <a:pPr marL="271347" indent="-271347" eaLnBrk="0" fontAlgn="base" hangingPunct="0">
              <a:spcBef>
                <a:spcPct val="20000"/>
              </a:spcBef>
              <a:spcAft>
                <a:spcPct val="0"/>
              </a:spcAft>
              <a:buBlip>
                <a:blip r:embed="rId4"/>
              </a:buBlip>
            </a:pPr>
            <a:r>
              <a:rPr lang="en-GB" sz="2000" dirty="0" smtClean="0"/>
              <a:t>Pulled </a:t>
            </a:r>
            <a:r>
              <a:rPr lang="en-GB" sz="2000" dirty="0" smtClean="0"/>
              <a:t>all the traceability paperwork out and </a:t>
            </a:r>
            <a:r>
              <a:rPr lang="en-GB" sz="2000" dirty="0" smtClean="0"/>
              <a:t>began the  </a:t>
            </a:r>
            <a:r>
              <a:rPr lang="en-GB" sz="2000" dirty="0" smtClean="0"/>
              <a:t>investigation into the possible cause .</a:t>
            </a:r>
          </a:p>
          <a:p>
            <a:pPr marL="271347" indent="-271347" eaLnBrk="0" fontAlgn="base" hangingPunct="0">
              <a:spcBef>
                <a:spcPct val="20000"/>
              </a:spcBef>
              <a:spcAft>
                <a:spcPct val="0"/>
              </a:spcAft>
            </a:pPr>
            <a:endParaRPr lang="en-GB" sz="2000" dirty="0" smtClean="0"/>
          </a:p>
          <a:p>
            <a:pPr marL="271347" marR="0" lvl="0" indent="-271347"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271347" marR="0" lvl="0" indent="-271347" algn="l" defTabSz="914400" rtl="0" eaLnBrk="0" fontAlgn="base" latinLnBrk="0" hangingPunct="0">
              <a:lnSpc>
                <a:spcPct val="100000"/>
              </a:lnSpc>
              <a:spcBef>
                <a:spcPct val="20000"/>
              </a:spcBef>
              <a:spcAft>
                <a:spcPct val="0"/>
              </a:spcAft>
              <a:buClrTx/>
              <a:buSzTx/>
              <a:buFontTx/>
              <a:buBlip>
                <a:blip r:embed="rId4"/>
              </a:buBlip>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4"/>
          <p:cNvPicPr>
            <a:picLocks noChangeAspect="1" noChangeArrowheads="1"/>
          </p:cNvPicPr>
          <p:nvPr/>
        </p:nvPicPr>
        <p:blipFill>
          <a:blip r:embed="rId5" cstate="print"/>
          <a:srcRect/>
          <a:stretch>
            <a:fillRect/>
          </a:stretch>
        </p:blipFill>
        <p:spPr bwMode="auto">
          <a:xfrm>
            <a:off x="6804248" y="6255693"/>
            <a:ext cx="865276" cy="557683"/>
          </a:xfrm>
          <a:prstGeom prst="rect">
            <a:avLst/>
          </a:prstGeom>
          <a:noFill/>
          <a:ln w="9525">
            <a:noFill/>
            <a:miter lim="800000"/>
            <a:headEnd/>
            <a:tailEnd/>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xQTEhUUExQUFBQWFxgbFRgUFBcXGBcaFRcXGBQYGBoYHSggGBolGxQYITEhJSkrLi4uGB8zODMsNygtLisBCgoKDg0OGhAQGiwkICQsLCwsLCwsLCwsLCwsLCwsLCwsLCwsLCwsLCwsLCwsLCwsLCwsLCwsLCwsLCwsLCwsLP/AABEIAMMBAgMBIgACEQEDEQH/xAAcAAABBQEBAQAAAAAAAAAAAAAAAQQFBgcDCAL/xABEEAABAgMFBQUHAQUHAwUAAAABAAIDBBEFEiExQQZRYXGBBxMikaEyQlKxwdHwIxQzYnLhQ4KSsrPC8RVToiQlRGNz/8QAGQEAAwEBAQAAAAAAAAAAAAAAAAIDAQQF/8QAIhEAAgICAgMBAQEBAAAAAAAAAAECEQMhMTISQVEicWEE/9oADAMBAAIRAxEAPwDcUJEIAVCEiABUnbvakw2ugQP3pwc7RgIx5uxwCk9rNpf2dtyHR0ZwNK+ywfE7zyWJ27bd0kQ3XohqXvOOJrXqo5J+kUhH2zhOmHDBMVxc44hvvE1zcVCzc9Fi+EeBg3YBqZxY2N55LnHIVxJ+gTONGc8003DIfm9JGI0pDmJMNbgKvdxyHKuacybHvIvkiuQ1P16BNpCVe912GKnVxrQclfrBslkuQ536sUjLOnTJvU/ZM2oi02drG2ZL2B0WsOHpXMjhu+ascmyGwXZeFUb8utTmeajpi0RWsU3j7rAfCNwO/wBV3hWm5wyuj4WjE9NOvkpOXkN40STpWoJjRKVzDM+pz9eSi7SmZeG00gh7R/3DhzDSPVNY81FiOusAJOZ92GOJ38qptO2dChN7yYiF7ji0HLT2WE06uqt0gojpq3HmhZChgaEAgdDhVR79oIurHnix+7+apTS17fNawwGVyJF6IfPL0VfdMR4hrV54klOo2IyfmLfcWkXngnNr2NIPUD6KrT8MElzdcSPspAScU0q4fykk/NLL2ealpc0E53q05cE8aRjIyzZ90J4c2mHxYq72VthCNO9gMH8UMlp6g4FUWclrryBku0tCcdac1skmCNdgOgxxehOFcwD4T9vPorjsRtIbwl4wLTjdc7I8K7+Cw2z40SHiMOIr6gK0WXbpcRU+IEEEZVG/7pFaNo9EAoooXZS1xMQGk+2AA778QppWTtCMVCRC0BUJEIAVCRCAFQhIgBUJEIAEJUIARRluWo2BDc8mgaMTzyA4n+qknHBYv2s7RF8QwGGkOGfEa+2/WnJJOVIaKtla2n2ofGe67gDu3DT85qpxotBXM548dVy7y8Sa+AZ/RfUGA6Ia5N4qCVclmxo1peaDE6k5BTVkWQXmgHh96vpX6Bd5Kzb+A8MMHxO+I9c1JR7WZCbchHQ4jM9dOaHP4Z4khCMOXb8IGdBj6ZlM4lvvdUQxcb69fsoGYmdYpqdGg/JOYLHODaC7qWjDM0aHHTeeiXxvkLSJCFHPEu45nr7o9VYZKQiHwABriPHQVEIca5vI00XGy5AtoW0Lj7NRhhhfprjkN6skUCWhAGl91c8anUu4DXieSG6BbGsxFZKwwGtvPP7tm8/E7hr+BUuZY+M5z3OvP1c4eFvBo1/N6l7VjihdEcfFnQ4n+EH3RvPRdbMsp0VneRz3MuMqYXhoGjcfX1QjWV+zLCvuNGl5GL3OIoOLicAOCcTkeBC8ILoz/hhCjRwrmU9tSYMakKCLkMHBjP8AM8jAdVXLSlH4shUvZG7meV3JMtmVRymbWHvMa3+GtXdXV9MUxixwa00xzOXApY1ivDaRIjGvOkSK0HyJquxsoQ2C8RXe01HEYKiSE2RsR9cjjuJI8jkU6ko1MHAHmMehXxPwGAeE1OqZyxINAehy/wCfJaZwWVksaXoZr/Cc+QOvVcIPiNR4Ha6cqj66Is+bpQOq3/L/AEKk56ze8AfDwePWnoUoxbeznaB0KMIcQ4nA8Qa/lVtbTXELzNYcyYjg00ERpw0xGJHWi9AbJ2h3sBtfaAoea2Et0ZJasmkJUKxMRCVCAEQlQgBEJUIARCVCAEQlQgCI2otUS0vEinMCjBvc7AfnBeYNpLQdEiGpqSTUrXe2W2KObBGTBedzcMB5fNYNGj1cScyVF7l/Cq1El7Llg/P2G/8AkVKxYrQMfC0dK8OSZQo1yGKdB+fmCjpuMCavx3NBwFN9FNq2PdEzFtHvBdb4Ybc6YBR/7WXG7BbU/ER61TKDBdFzN1g6Bd3TYYCIZoNXanluW+NGWPYUNkM+Or4hPlqeQppyU3Y7DFeHv9gCt0ZACmXOlFWbOhXnY1aMuOVSBxqQPVX/AGWku8OGVak/IDgAMOi2WkItloseXDGmNE8LQMBupgAFEWlMgkxYhoKVAOTW6H7eacW7aNXiGz93DxPF2jfzjuVZiOMzFuk+Bpq85Bx+jQB5Depf6U4HNky/7Q/v4oAhNxa05HHw4cd30qpiM8zLql1yAzLjvO7TP8DNsVsQmGDdhM9o6ZYjnTyGCfysp3rQaH9nByyMQjIcGjMoAiY0B8cGhdLyYNG3RSJHd/AMzzKYxoNG3IbQwfAw+I8YsQYk8Ar/AP8ASzFBccABQUGlMhuHJdRYUJjQQKE5AVJO6mOqZIdQMqgScQYgXG6hrQ0dTmepXCZlHOZkXY+1u+p5rYZbYpj/ABRRTcwHL+Yj2iu85sbDLaNGWX/GQ6JxfEwEyhGeXFfTpOuQxV22x2YewVYMq1/NypMpO3HXX4Y0ruxyPBMnYjjXJ1gA4B2FfZNPyqmpB93wmtOZw5FcWubWhALTv9P6HXmpKXl2gYEDg7IjgVjMOU/JeIRoeBHtUwvAa8HArS+zu1agVOeDuB0PX7qnSbNW4tHtDUaA00X3Ys1+yzIH9m/Xdw6Gnmkb2MuDdQUJtZ8a+wGtU6XSnaICISoWgIhKkQAIQhAAhKhAAhIhAGO9uVl3WsitNTEc690DQFg0xgaL1R2mbNvnIHgNDDZEIFfaJAoPQ4rzDElKxDUG6K6caKa02O9xPqSmHUDSTTSifCWY3FxrwC4wpQEYEdM/VcorC3UpXs1aOk1Mk0GTRk0fVcGvxBdgBjRvBfEIXnANqSSAAdScArDNWKIPiLsABhTXXpgjUTacuDnZsBxu4eN58q6mutCr/BmP2eAGt9qn56n8oq5YsED9Q4mmHX7lfMzPXqmpIBw4016klQm7dFIxpHSdmj7APjdi4jOhzPMnAJwHd20Q2YOdn+evkoyz21JiOzOPIDLyyTqDCfEdcZhEfmdIbMyeZw8kP4akS9nQe8d3YwhMP6rt9PdG8n8yV7sWWD/ERRrcGN0oMqffVV2wLJEQiBCr3UPGI74zqPz7q7wg793CpQYF+jeAHvOWJjqPs7ONAGgeL4d3E7k9k5INN4+Jx1OnBu5EtADBRoPEnMneSnTaqiYSZ9pHORivlPYiI20pARGEHFYFt1ZXcxThRejHrK+1Sy6svgVPDqsWmNJWjLLKtAg3SR/DXEcWneFb7OLYguUy0riK+80/mleObR2kHr5KUsm1TUNLrrx7DifQ8FRxs50y8ys66XigOIIPsvORB9x+8ccwpa15cEAg4HxMO7eOJH2UDDjsmoRDhdeMHVyDt/I/1XexZ8uY6BE9phwrnh9q+vBRkh0bH2eT5iyra+03wnm3BWpZh2UzhbEjQScAQRXjh9PktOVsT0TmtioSICoIKhCRACoQkQAqEiEACVCKoA+YjKgjeCPNeYbfsp8vGe0jMVBofiNR5hen1jPa/JXYrSABWprqb1T8ypzGiZa+Y3gGmZ3KLnI5eQAKBPJkYhow1PJNXkUNBhl0zPmlQzHuy0uTHDg0G54jqAAMFarXs4uABxcc6cc/zgm+x8rdhNOsQkn+UYDpQHzTy2J4NBJOPzOgUpy2WxqkRc/MXGCEzOniwy0/OaYBwcQK+Fox46/UBMYkyS40rV356J5BhhtG7qF3PQLKo3klpapBwxJAA+Q5ZeqsNkyfiEIHF371+7Ct0b3cE1sGz3mgA/UdvGDAaVceOgH9Vd7GsVo7ttbzmuJNcTjmXcTuU+SiRLWdZVGBrash673c9wU3BhlooLtBlhROILMFzmGANJyKZIzyvR0DjuC6Cuq+GDJdGpkIxKoc5fQekiMqnMRyfSih7Ws5sVha4ZqWeU1eCXNGVST0FPnVLJlYoxXtI2EMqGRwasebrqD2ScRgs1npUw3UXqLtIst0xZ0xDbi4MD2HW9CIf63adV5smD3sEO1Zgd+8elfJVi2jmmrHFhWkbwqcaY/xAa8xmrNMkhzYzaVwrTCpGVeYq3oFn0uTWowIV2sCJ3rTDOZFPLEfILMioMezSuz0/wDqag+0ynkQR81rMN1QCsd7OHnvIfAUNelfULX5U+HqfmVmF7YZUdkIQugiCEIQAIQhABRCEIA+XBMZq0O6/eNN2vtNFRjvUgvmIwEUIqCsafo1f6cZabZE9hwdyOI5jMLKu2eJWLDHuthk5auLvoFdLY2Xqb8BxY4Yi666RyOizDayFHc5wixS9wzD244YAEjOihPI0qkisYJ7TM0mGnHQvOPILnLS3exGsbg2oBPAZlTMeCa+K6mLoxh+yWjiM1in8N8PpdY8vFZB72HBe6G0UvMaSBdzyGCpU1GdFOvBtFv/AGcwwbOlgM3MDncb1SfUrLNs5FsvPRYcMABxDmgCtL4qaAca0U68dl0r0VmFB7oVIHeHIZ3a6qZsKyrzmVzzFfdGrzvccgE5sjZqJEJcRU0rQ4VP8R+gTUvmIMYl7HOFcWsqLoHp6IX6Nca5LvMWU0AGE97SN+IPEppAtKYg4B7KaZg+ZCcWBtFLOH6sSJCdq2JDIyG8NopCYjy76CE5z6jCjDdPUjHGqZxpAmmOdntpIhwiuAGpJBVkdOiK2gOIcPus+tux3hge3wjGuBFDhd+qcbHxXl7CakAlr+G4+aUZLZphmABiaUHyXOXtSC80D215qv7Tl9BczGKqr5N7zecSHDIioI6IsTws0uLNMBpUV04r4M42ntDqQFWrDMM4RP1HDK876EK0MEOmDWjy+idIzg4tnWk0aC/kMOpyXKbmA2JCacC4up0oSnMedhsGYWc9oVuvgx5KKQWsER1eRF0+hr0Q16HhyapGFW7wcxzwPzXl20LM/ZZ2YlswC5o6G/D9F6ds2YESECMQQsi7Z7GDI0tOAULnd1FpqQCWk8S0EdAts52q18MaMO69w4/XBWLZ5xEXDMNBHMHJRdpw6RCfzCv2UtswKRq7h8gtyP8ANmY1s1LY1tJio9lwvjrQ08wVr0EYDksl7O23o4HwOeB/K4Et9arXWrMHtmZvQqEIXSRBCEIAEIQgAQhCAEQlQgBFjHaE8tfNPGBbFY0HmHOP0W0LFO1OPSHFbqZlx40EKGMd2NVPJwNDky9tsRHPDA0OJIArhmpeasUPOAxwqchUr62E2cdFrMOutaCWw71RUj2nDDLTzU6Ze6WtzcX4njVQkknovB2azsXKCHLQmDJrA0f3QAqRtkQLRcKD2GVNBU567qUWi2HCLYTBwHqsm20jkWpGrpcA5XG/dI9xL4u7LJZraDADkp0WZDit8bBXQ6jqoOxXVAVqkXrI8nRLgiW7PtacKY/EwE+a7tl3Qm0bd5BvmrCGCii7WfRppoqNUQi/JlYtmMQyrqYZAanFd9i5MNhvLsC4fPFMJoh1S41ANcfzirBszi08TnySjNUSs1DBcD+VUXa9mtd7paT77Sc95opiKRUhdIQwomoThGU2g+bgP8MNsywE0JIa+7pUgEVw3Lm/aObitrBlHNIpX9Y0xGHh3aLT4kgHGlBRd5aRawYABam/hkkubKhslZMw2sWbLTq0G9VvKpp9VAdrpbGlA8Y3IlPMEFaJbLiITqbishtydBkI7XHJ4+aRvZRL82XvsktQxpSE0k+AUdjiS3DP+7Xqp/b6wTNyUWE2hfS9Drq9niZjpWlOqzbsAtKvfQj7rqjk+v1B81tcUev4FWqTRzZHbT+o8m23DNakUOo44V9SU/2ab4yefk1uKn+1uyBAm3UFGxfGNwJcb4HI18wojZaCXF++7Qc4jgB9fJJJ/k2C2al2WSpEQOPvMr1BI+pWqBVPZKzO5MMfDDplTdU+qtirhVIjldsEqEKxIEiVCAEQlQgAQhCABCRCAFWGdrjHGNFY0ZvBp/O1lPULclmu1Nk9/POoMAGVO6g+eKnkdIeCtlcko37NIwmUeA1oAcADVxJLiMcrxJyXMQb8xDaTjmSdTnj1KsO0skAZeC0ZuyG4YlQrm0nbtMyByxH3XM3Z0RikzWJJvhbwAWJ9ouFoxiN7P9Ni2+BpyCxTtChUtCOP5D5w2/1WvqNif6JrZiYq0K5yzslmOzM1dNNFf7OmMFNHXZYGRMFA29aLGNNfRP3xq4KibaTJbFh4eBpqePNPZOMaG0/MvfEYxoIa41J4BXrZ5pDKUVJk51kR4cCDRX+xWtuYHDzWoxscxXY1SQZjFdZgDQpuYDXYA48NFr0CarY7bMLsYuCg4EYhxhv9puvxA5FP2vWeTMeNejja7v03civO21c/Rj4Y9+J6Nr91u+006IcCI46NK80W1M34pP5vTY1chM0vHHRaux60u6tFjdIrXNPMAuHy9V6bJq1eS9gIt20ZY/8A2fNpH1XrWXNWg8E81+jnT/C/pQu1mxBMS1Wj9aFV7OLR+9b/AIRXm0KrdlNh95EY8jAG+7dhktZtCXL3QiBW64Xt1MjWvApLDsRkox7YQ9pxI4DG43olcLa+AslJ3yP5dnjLt2A9Psni5QIV1oG713ldF0JUiLFQkQtMFQkQgBUJEIAVCEIAEiVCAI627TEvDLzicmjeVE2bBq28TVzjeeeJ+gTPtHeQ2DuvOB63f6rvZkyIcLxaAlc+V7o6Ma/NkbEh35xx0hNAH8zsfkFCTED/ANyAOoH+Zp+in7DN5xJzcS93972R5BcY8tW0A4e6wV9f6KPoquS6QgsW7Tm3bVxyiwYf+JpcPkFtEsahZn2y2OXNhx25sqDyzafOqpLqLi70VixWUdjlWhV6lZfwlwOAFVn1gzwitvDMeF38wWg2FHDoRFfdI+aidLEgT1K3s+K4z8m2OCDjXJcbcgGIz9MhsSnhJyJ3FVWz9sosvEEGbgBriaBwODuR3pkrQts4z9jRYD6sBpwFfNXLZqfqwYlrj7TccDvonUttBAcfECDqHCql4U3LHFroY36FMgtnVkKp1T2FBpzOfFcf+pwB/aNUbMbWyoiCE2KHRD7rQXEc6ZLWhW2z7tuCQ+G8ZioPEHEJGxjRO5hheBXeCE3jMoCVP2Ui9Ge9qNqkQu7rSufIUWIxHVJKvvafaBfGLG43cD9VQSurCqVnH/0St0SWzUS7NQDuiN9TReu5Am4OS8dScS49j/hc13+Eg/RexLGiXoTTvaFk+yMh0Y5hZHmnMM1XHI819wStgJLZ3QhCqTBCEIAEIQgAQhCABCEIARCyBvb1L6ykbo+GiN29ywHhlY5PF8MD0JQBd9vYVYUL/wDVvqD9lEbSvwYxubyB9/kqfK9p77SjNhfs7YTGEPrfL3Eg0FcAAMSrPGjd5MQzo1vqf6Lmy9joxdR9APdPp8QHkKUXey8YronxE+QwHyTOfq59dKegzUxZsCjApFSalwqb2vzhhWbHeM/C0cL5Da9Kq5QSs/7cWONmvaPeiwh5vFPWisuER4bZjGykw6EAScHknpofP5rTdnbQ8Rbo4VCzu05DunwwPZ7sN6gDH5qTsK0C1zanL1CTIrdlsMtUzRw/Eg6prNSrYtWvbfG468RuK+pd4eARzCcPlycRgUidHRdH3JtNKOa2K0AAVFCABlUZldZeWhhxPd4GmFThvXKWe5pxaQTWpFSDXNScKO3DLHQpqQVA5RXNIoyG3PNwHWo/qjZ6wocJz4oaL7zVxpiSdU+gQLxqfLRPDwyQ9GflcHRzlA7U2mIMF7joMBvJyAUrMxg1tTgsY272rL5gN/sW5jUknF3T7pYqxG0irzMJz3ue7FzjUqHnZG6bwy1VxiS4NC0gtIqCMcE0nJQEU3hVjOhZ41JFXgQL1egHNxoPqei9Y7JAiAwHcKLy1DlXMiw24lveNPqM+NF6n2UP6LeS2TuSIpVCRMxAka5fblwJxWvTJrY9CVc4RXRWRJiJUIWgCRKhAAkSoQAlEJUIA8PFySqEIAufZkD30Q7mj/cfotesbxHkDXngsv7K5ape7S8K8miv+5axYgDWPdq4mnIU+y5cnY6MfU7M8Tqaa9FZpVuFFXrLlyTXXXqrPLsoAkQ7eh3ACpXapQyrA7IxoZ/wEv8A9qu7FnPbJHuy8EfFMNHlDiOPy9Vb4iX0otvSZfCa4ZgAjoq7DGRC1LZWzhNSYriQSFTLbsF8tGLSPC7Fv1H5vWSTSsbE70PtnrUIAB3q8wYgIG4rNJSAQahWyzJ+guuy0On/AApUdSdclul2AZp01gO5REKZwwI4UOCcQZvf6Ioa0SoFF8RYoXOE179Lo3ldu5A47z9kULfwru0MU3CThwWG7SsLolAKklbftP7JWW/sZMQvu5YNr8+SaLp2SmrQ3lWCUhNDjeriW7t9E7jAOZfYatIw+3NMJ2Ue5xvYn0Cd2HLOaSD7Jxod+9D3szHLx0zlLSJPiJw+a3jY2PWE1Y1MO0GS13Yh/wCkFie0UydS3FcYgXcLjGCtI5IlS7TbRiwbPixYD3Q4kN0N1Wmhul4a8cqOr0WQSnalaLP/AJJcNz2Q3DzLa+q2vbeS76RmYfxQX05hpI61C8sgpsctC5Fs2Gy+26O2gjy8KKNTDcYbvIhwPLBXzZ/tQkJkhpiGBEPuxhdFdwf7JPVeYqpb6oTPaDXAioxGi+l5Z2R7QZyRIDH95CrjCiVc2lcburDy8luWyPaTJzwDbwgRj/ZxSBU/wOyfyz4INLohIEqABCEIA8OIQpKwLMExHhw3RGw2udQudoOuqANB7PYJhyzHaxC49A4tH+VaPJtyb8IA88SmNj7GRIAgtaREhMaBXJ2+pb9lO2PL1iPeRQVIFRTJcs072dMGvHRJyEvQgKWaFwlYWqc0REJH2clkvbxM3YMoN8dx8oZH+4LVohWB9vlpX5qFBH9lDvH+aKcOt1g81RbkI9RZduxabDoURhzDq+YCum1NgNjw6geNuI+vosa7ErWuzF0n2206tXoUYhVq1RJOnZmELZsHRcm2PdddIV6mIF153HEdU3mIArWi5GqZ6CaZEylktClpWGAMKeS+4TECFQ4FBh0ccFzLV1LUj0NginbYYQ3HcFDx7D7qEwO9q6C7mcSp6dZ387BlxiGnvYvBrMWjq6ikNq5fBUxxtWRzyrRnMzLiuSbiDQqViw1wdDTUQGU3BwqtD2JiUACo8ZlR+fmquuz+DWOHIqNUzr8vKJfYZwSRQucs+oXZyvyjl4YyjtqKLydtFJ/s01GgUp3cRzRyrVv/AIkL1rHC829sknctOI7/ALkOG/yb3Z/01mPTo2e1ZS+94I7zgkAX1RWIiCJwX02KQgBI7RAF/wBje0eblXNDojo0KvihxCXYa3HHFp9F6PkppsWGyIw1Y9rXNO8OAI9CvG7HUK9F9iVu9/I904+OXdd/uO8TD/mb/dQCNEQhCDTw4ujDiEIQBtnYZbkxEfFgRIr3wmNBY1xvXa7icacK0WzOhAipArTNCES4MjyEMYIQhc/ov7OUbVeYu1KIXWpNVNaOaByENtAhCbH2CfU59mkQich0NPGF6ulz4QhCqiI2tQYA8UwiBCFz5ex14eqPkBBSoUyp9FJEyQhBi5Kp2fG9Pz7nYuBhtBOjfHgPIKwbUjwoQunH0OXP3M9jDFNyhCxioT7j5q0bNnwkcD6DBCFKfJfHwXOzXG6E/aUITrglLk5xxgVhHb9CAmZY0xMN9eNHNp8z5pELY9gfUzOA0FruAwXwEIViIL5dmEqFoHVq03sEmHC0HMBIa6A8uGhLXMunpU+aEIRh6DQhCw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graphicFrame>
        <p:nvGraphicFramePr>
          <p:cNvPr id="5" name="Content Placeholder 3"/>
          <p:cNvGraphicFramePr>
            <a:graphicFrameLocks/>
          </p:cNvGraphicFramePr>
          <p:nvPr>
            <p:extLst>
              <p:ext uri="{D42A27DB-BD31-4B8C-83A1-F6EECF244321}">
                <p14:modId xmlns="" xmlns:p14="http://schemas.microsoft.com/office/powerpoint/2010/main" val="3176047702"/>
              </p:ext>
            </p:extLst>
          </p:nvPr>
        </p:nvGraphicFramePr>
        <p:xfrm>
          <a:off x="179512" y="404664"/>
          <a:ext cx="8640960" cy="579120"/>
        </p:xfrm>
        <a:graphic>
          <a:graphicData uri="http://schemas.openxmlformats.org/drawingml/2006/table">
            <a:tbl>
              <a:tblPr firstRow="1" bandRow="1">
                <a:tableStyleId>{7DF18680-E054-41AD-8BC1-D1AEF772440D}</a:tableStyleId>
              </a:tblPr>
              <a:tblGrid>
                <a:gridCol w="8640960"/>
              </a:tblGrid>
              <a:tr h="47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Ingredients Traceability</a:t>
                      </a:r>
                      <a:endParaRPr lang="en-GB" sz="3200" dirty="0"/>
                    </a:p>
                  </a:txBody>
                  <a:tcPr/>
                </a:tc>
              </a:tr>
            </a:tbl>
          </a:graphicData>
        </a:graphic>
      </p:graphicFrame>
      <p:graphicFrame>
        <p:nvGraphicFramePr>
          <p:cNvPr id="6" name="Table 5"/>
          <p:cNvGraphicFramePr>
            <a:graphicFrameLocks noGrp="1"/>
          </p:cNvGraphicFramePr>
          <p:nvPr/>
        </p:nvGraphicFramePr>
        <p:xfrm>
          <a:off x="395536" y="1556792"/>
          <a:ext cx="4392488" cy="4223510"/>
        </p:xfrm>
        <a:graphic>
          <a:graphicData uri="http://schemas.openxmlformats.org/drawingml/2006/table">
            <a:tbl>
              <a:tblPr/>
              <a:tblGrid>
                <a:gridCol w="4392488"/>
              </a:tblGrid>
              <a:tr h="379679">
                <a:tc>
                  <a:txBody>
                    <a:bodyPr/>
                    <a:lstStyle/>
                    <a:p>
                      <a:pPr algn="l" fontAlgn="b"/>
                      <a:r>
                        <a:rPr lang="en-GB" sz="2800" b="1" i="0" u="none" strike="noStrike" dirty="0">
                          <a:solidFill>
                            <a:srgbClr val="000000"/>
                          </a:solidFill>
                          <a:latin typeface="Calibri"/>
                        </a:rPr>
                        <a:t>Raw Materials For Sponge </a:t>
                      </a:r>
                    </a:p>
                  </a:txBody>
                  <a:tcPr marL="0" marR="0" marT="0" marB="0" anchor="b">
                    <a:lnL>
                      <a:noFill/>
                    </a:lnL>
                    <a:lnR>
                      <a:noFill/>
                    </a:lnR>
                    <a:lnT>
                      <a:noFill/>
                    </a:lnT>
                    <a:lnB>
                      <a:noFill/>
                    </a:lnB>
                  </a:tcPr>
                </a:tc>
              </a:tr>
              <a:tr h="379679">
                <a:tc>
                  <a:txBody>
                    <a:bodyPr/>
                    <a:lstStyle/>
                    <a:p>
                      <a:pPr algn="l" fontAlgn="b"/>
                      <a:r>
                        <a:rPr lang="en-GB" sz="1800" b="0" i="0" u="none" strike="noStrike" dirty="0">
                          <a:solidFill>
                            <a:srgbClr val="000000"/>
                          </a:solidFill>
                          <a:latin typeface="Calibri"/>
                        </a:rPr>
                        <a:t>New Gen 912</a:t>
                      </a:r>
                    </a:p>
                  </a:txBody>
                  <a:tcPr marL="0" marR="0" marT="0" marB="0" anchor="b">
                    <a:lnL>
                      <a:noFill/>
                    </a:lnL>
                    <a:lnR>
                      <a:noFill/>
                    </a:lnR>
                    <a:lnT>
                      <a:noFill/>
                    </a:lnT>
                    <a:lnB>
                      <a:noFill/>
                    </a:lnB>
                  </a:tcPr>
                </a:tc>
              </a:tr>
              <a:tr h="379679">
                <a:tc>
                  <a:txBody>
                    <a:bodyPr/>
                    <a:lstStyle/>
                    <a:p>
                      <a:pPr algn="l" fontAlgn="b"/>
                      <a:r>
                        <a:rPr lang="en-GB" sz="1800" b="0" i="0" u="none" strike="noStrike" dirty="0">
                          <a:solidFill>
                            <a:srgbClr val="000000"/>
                          </a:solidFill>
                          <a:latin typeface="Calibri"/>
                        </a:rPr>
                        <a:t>Granulated Sugar </a:t>
                      </a:r>
                    </a:p>
                  </a:txBody>
                  <a:tcPr marL="0" marR="0" marT="0" marB="0" anchor="b">
                    <a:lnL>
                      <a:noFill/>
                    </a:lnL>
                    <a:lnR>
                      <a:noFill/>
                    </a:lnR>
                    <a:lnT>
                      <a:noFill/>
                    </a:lnT>
                    <a:lnB>
                      <a:noFill/>
                    </a:lnB>
                  </a:tcPr>
                </a:tc>
              </a:tr>
              <a:tr h="379679">
                <a:tc>
                  <a:txBody>
                    <a:bodyPr/>
                    <a:lstStyle/>
                    <a:p>
                      <a:pPr algn="l" fontAlgn="b"/>
                      <a:r>
                        <a:rPr lang="en-GB" sz="1800" b="0" i="0" u="none" strike="noStrike" dirty="0">
                          <a:solidFill>
                            <a:srgbClr val="000000"/>
                          </a:solidFill>
                          <a:latin typeface="Calibri"/>
                        </a:rPr>
                        <a:t>Bex Baking Powder </a:t>
                      </a:r>
                    </a:p>
                  </a:txBody>
                  <a:tcPr marL="0" marR="0" marT="0" marB="0" anchor="b">
                    <a:lnL>
                      <a:noFill/>
                    </a:lnL>
                    <a:lnR>
                      <a:noFill/>
                    </a:lnR>
                    <a:lnT>
                      <a:noFill/>
                    </a:lnT>
                    <a:lnB>
                      <a:noFill/>
                    </a:lnB>
                  </a:tcPr>
                </a:tc>
              </a:tr>
              <a:tr h="379679">
                <a:tc>
                  <a:txBody>
                    <a:bodyPr/>
                    <a:lstStyle/>
                    <a:p>
                      <a:pPr algn="l" fontAlgn="b"/>
                      <a:r>
                        <a:rPr lang="en-GB" sz="1800" b="0" i="0" u="none" strike="noStrike" dirty="0">
                          <a:solidFill>
                            <a:srgbClr val="000000"/>
                          </a:solidFill>
                          <a:latin typeface="Calibri"/>
                        </a:rPr>
                        <a:t>Veg Oil </a:t>
                      </a:r>
                    </a:p>
                  </a:txBody>
                  <a:tcPr marL="0" marR="0" marT="0" marB="0" anchor="b">
                    <a:lnL>
                      <a:noFill/>
                    </a:lnL>
                    <a:lnR>
                      <a:noFill/>
                    </a:lnR>
                    <a:lnT>
                      <a:noFill/>
                    </a:lnT>
                    <a:lnB>
                      <a:noFill/>
                    </a:lnB>
                  </a:tcPr>
                </a:tc>
              </a:tr>
              <a:tr h="379679">
                <a:tc>
                  <a:txBody>
                    <a:bodyPr/>
                    <a:lstStyle/>
                    <a:p>
                      <a:pPr algn="l" fontAlgn="b"/>
                      <a:r>
                        <a:rPr lang="en-GB" sz="1800" b="0" i="0" u="none" strike="noStrike" dirty="0">
                          <a:solidFill>
                            <a:srgbClr val="000000"/>
                          </a:solidFill>
                          <a:latin typeface="Calibri"/>
                        </a:rPr>
                        <a:t>Vanilla Flavouring </a:t>
                      </a:r>
                    </a:p>
                  </a:txBody>
                  <a:tcPr marL="0" marR="0" marT="0" marB="0" anchor="b">
                    <a:lnL>
                      <a:noFill/>
                    </a:lnL>
                    <a:lnR>
                      <a:noFill/>
                    </a:lnR>
                    <a:lnT>
                      <a:noFill/>
                    </a:lnT>
                    <a:lnB>
                      <a:noFill/>
                    </a:lnB>
                    <a:noFill/>
                  </a:tcPr>
                </a:tc>
              </a:tr>
              <a:tr h="379679">
                <a:tc>
                  <a:txBody>
                    <a:bodyPr/>
                    <a:lstStyle/>
                    <a:p>
                      <a:pPr algn="l" fontAlgn="b"/>
                      <a:r>
                        <a:rPr lang="en-GB" sz="1800" b="0" i="0" u="none" strike="noStrike" dirty="0">
                          <a:solidFill>
                            <a:srgbClr val="000000"/>
                          </a:solidFill>
                          <a:latin typeface="Calibri"/>
                        </a:rPr>
                        <a:t>Cresawhip 450G</a:t>
                      </a:r>
                    </a:p>
                  </a:txBody>
                  <a:tcPr marL="0" marR="0" marT="0" marB="0" anchor="b">
                    <a:lnL>
                      <a:noFill/>
                    </a:lnL>
                    <a:lnR>
                      <a:noFill/>
                    </a:lnR>
                    <a:lnT>
                      <a:noFill/>
                    </a:lnT>
                    <a:lnB>
                      <a:noFill/>
                    </a:lnB>
                  </a:tcPr>
                </a:tc>
              </a:tr>
              <a:tr h="379679">
                <a:tc>
                  <a:txBody>
                    <a:bodyPr/>
                    <a:lstStyle/>
                    <a:p>
                      <a:pPr algn="l" fontAlgn="b"/>
                      <a:r>
                        <a:rPr lang="en-GB" sz="1800" b="0" i="0" u="none" strike="noStrike" dirty="0">
                          <a:solidFill>
                            <a:srgbClr val="000000"/>
                          </a:solidFill>
                          <a:latin typeface="Calibri"/>
                        </a:rPr>
                        <a:t>Salted Butter</a:t>
                      </a:r>
                    </a:p>
                  </a:txBody>
                  <a:tcPr marL="0" marR="0" marT="0" marB="0" anchor="b">
                    <a:lnL>
                      <a:noFill/>
                    </a:lnL>
                    <a:lnR>
                      <a:noFill/>
                    </a:lnR>
                    <a:lnT>
                      <a:noFill/>
                    </a:lnT>
                    <a:lnB>
                      <a:noFill/>
                    </a:lnB>
                  </a:tcPr>
                </a:tc>
              </a:tr>
              <a:tr h="379679">
                <a:tc>
                  <a:txBody>
                    <a:bodyPr/>
                    <a:lstStyle/>
                    <a:p>
                      <a:pPr algn="l" fontAlgn="b"/>
                      <a:r>
                        <a:rPr lang="en-GB" sz="1800" b="0" i="0" u="none" strike="noStrike" dirty="0">
                          <a:solidFill>
                            <a:srgbClr val="000000"/>
                          </a:solidFill>
                          <a:latin typeface="Calibri"/>
                        </a:rPr>
                        <a:t>Milk</a:t>
                      </a:r>
                    </a:p>
                  </a:txBody>
                  <a:tcPr marL="0" marR="0" marT="0" marB="0" anchor="b">
                    <a:lnL>
                      <a:noFill/>
                    </a:lnL>
                    <a:lnR>
                      <a:noFill/>
                    </a:lnR>
                    <a:lnT>
                      <a:noFill/>
                    </a:lnT>
                    <a:lnB>
                      <a:noFill/>
                    </a:lnB>
                  </a:tcPr>
                </a:tc>
              </a:tr>
              <a:tr h="379679">
                <a:tc>
                  <a:txBody>
                    <a:bodyPr/>
                    <a:lstStyle/>
                    <a:p>
                      <a:pPr algn="l" fontAlgn="b"/>
                      <a:r>
                        <a:rPr lang="en-GB" sz="1800" b="0" i="0" u="none" strike="noStrike" dirty="0" smtClean="0">
                          <a:solidFill>
                            <a:srgbClr val="000000"/>
                          </a:solidFill>
                          <a:latin typeface="Calibri"/>
                        </a:rPr>
                        <a:t>Pasteurised Whole </a:t>
                      </a:r>
                      <a:r>
                        <a:rPr lang="en-GB" sz="1800" b="0" i="0" u="none" strike="noStrike" dirty="0">
                          <a:solidFill>
                            <a:srgbClr val="000000"/>
                          </a:solidFill>
                          <a:latin typeface="Calibri"/>
                        </a:rPr>
                        <a:t>Egg</a:t>
                      </a:r>
                    </a:p>
                  </a:txBody>
                  <a:tcPr marL="0" marR="0" marT="0" marB="0" anchor="b">
                    <a:lnL>
                      <a:noFill/>
                    </a:lnL>
                    <a:lnR>
                      <a:noFill/>
                    </a:lnR>
                    <a:lnT>
                      <a:noFill/>
                    </a:lnT>
                    <a:lnB>
                      <a:noFill/>
                    </a:lnB>
                  </a:tcPr>
                </a:tc>
              </a:tr>
              <a:tr h="379679">
                <a:tc>
                  <a:txBody>
                    <a:bodyPr/>
                    <a:lstStyle/>
                    <a:p>
                      <a:pPr algn="l" fontAlgn="b"/>
                      <a:r>
                        <a:rPr lang="en-GB" sz="1800" b="0" i="0" u="none" strike="noStrike" dirty="0">
                          <a:solidFill>
                            <a:srgbClr val="000000"/>
                          </a:solidFill>
                          <a:latin typeface="Calibri"/>
                        </a:rPr>
                        <a:t>Roll Off </a:t>
                      </a:r>
                    </a:p>
                  </a:txBody>
                  <a:tcPr marL="0" marR="0" marT="0" marB="0" anchor="b">
                    <a:lnL>
                      <a:noFill/>
                    </a:lnL>
                    <a:lnR>
                      <a:noFill/>
                    </a:lnR>
                    <a:lnT>
                      <a:noFill/>
                    </a:lnT>
                    <a:lnB>
                      <a:noFill/>
                    </a:lnB>
                    <a:noFill/>
                  </a:tcPr>
                </a:tc>
              </a:tr>
            </a:tbl>
          </a:graphicData>
        </a:graphic>
      </p:graphicFrame>
      <p:pic>
        <p:nvPicPr>
          <p:cNvPr id="7" name="Picture 4"/>
          <p:cNvPicPr>
            <a:picLocks noChangeAspect="1" noChangeArrowheads="1"/>
          </p:cNvPicPr>
          <p:nvPr/>
        </p:nvPicPr>
        <p:blipFill>
          <a:blip r:embed="rId2" cstate="print"/>
          <a:srcRect/>
          <a:stretch>
            <a:fillRect/>
          </a:stretch>
        </p:blipFill>
        <p:spPr bwMode="auto">
          <a:xfrm>
            <a:off x="6804248" y="6255693"/>
            <a:ext cx="865276" cy="557683"/>
          </a:xfrm>
          <a:prstGeom prst="rect">
            <a:avLst/>
          </a:prstGeom>
          <a:noFill/>
          <a:ln w="9525">
            <a:noFill/>
            <a:miter lim="800000"/>
            <a:headEnd/>
            <a:tailEnd/>
          </a:ln>
        </p:spPr>
      </p:pic>
      <p:sp>
        <p:nvSpPr>
          <p:cNvPr id="8" name="TextBox 7"/>
          <p:cNvSpPr txBox="1"/>
          <p:nvPr/>
        </p:nvSpPr>
        <p:spPr>
          <a:xfrm>
            <a:off x="5796136" y="1484784"/>
            <a:ext cx="3024336" cy="4524315"/>
          </a:xfrm>
          <a:prstGeom prst="rect">
            <a:avLst/>
          </a:prstGeom>
          <a:noFill/>
        </p:spPr>
        <p:txBody>
          <a:bodyPr wrap="square" rtlCol="0">
            <a:spAutoFit/>
          </a:bodyPr>
          <a:lstStyle/>
          <a:p>
            <a:r>
              <a:rPr lang="en-GB" dirty="0" smtClean="0"/>
              <a:t>Traceability showed all but roll off was common to at least 56 products on site </a:t>
            </a:r>
          </a:p>
          <a:p>
            <a:endParaRPr lang="en-GB" dirty="0" smtClean="0"/>
          </a:p>
          <a:p>
            <a:r>
              <a:rPr lang="en-GB" dirty="0" smtClean="0"/>
              <a:t>Roll off tank was new that week and specific to the Victoria bases on site not used on any other product .</a:t>
            </a:r>
          </a:p>
          <a:p>
            <a:endParaRPr lang="en-GB" dirty="0" smtClean="0"/>
          </a:p>
          <a:p>
            <a:r>
              <a:rPr lang="en-GB" dirty="0" smtClean="0"/>
              <a:t>All components in use sent to BRI Campden for testing along with engineering greases and lubricants in use  &amp; affected products  </a:t>
            </a:r>
          </a:p>
          <a:p>
            <a:endParaRPr lang="en-GB" dirty="0" smtClean="0"/>
          </a:p>
          <a:p>
            <a:endParaRPr lang="en-GB" dirty="0" smtClean="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2"/>
          <a:ext cx="9144000" cy="6881825"/>
        </p:xfrm>
        <a:graphic>
          <a:graphicData uri="http://schemas.openxmlformats.org/drawingml/2006/table">
            <a:tbl>
              <a:tblPr/>
              <a:tblGrid>
                <a:gridCol w="1043608"/>
                <a:gridCol w="576064"/>
                <a:gridCol w="584134"/>
                <a:gridCol w="712010"/>
                <a:gridCol w="648072"/>
                <a:gridCol w="864096"/>
                <a:gridCol w="648072"/>
                <a:gridCol w="144016"/>
                <a:gridCol w="792088"/>
                <a:gridCol w="288032"/>
                <a:gridCol w="1440160"/>
                <a:gridCol w="867983"/>
                <a:gridCol w="535665"/>
              </a:tblGrid>
              <a:tr h="281338">
                <a:tc gridSpan="13">
                  <a:txBody>
                    <a:bodyPr/>
                    <a:lstStyle/>
                    <a:p>
                      <a:pPr algn="l" fontAlgn="b"/>
                      <a:r>
                        <a:rPr lang="en-GB" sz="2000" b="1" i="0" u="none" strike="noStrike" dirty="0">
                          <a:solidFill>
                            <a:srgbClr val="000000"/>
                          </a:solidFill>
                          <a:latin typeface="Calibri"/>
                        </a:rPr>
                        <a:t>Considerations For sponge Contamination potential contaminants found In Area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468897">
                <a:tc>
                  <a:txBody>
                    <a:bodyPr/>
                    <a:lstStyle/>
                    <a:p>
                      <a:pPr algn="l" fontAlgn="b"/>
                      <a:r>
                        <a:rPr lang="en-GB" sz="10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latin typeface="Calibri"/>
                        </a:rPr>
                        <a:t>Intake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latin typeface="Calibri"/>
                        </a:rPr>
                        <a:t>Storage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latin typeface="Calibri"/>
                        </a:rPr>
                        <a:t>Sieve Debox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latin typeface="Calibri"/>
                        </a:rPr>
                        <a:t>Weigh Up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latin typeface="Calibri"/>
                        </a:rPr>
                        <a:t>Batter Mix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latin typeface="Calibri"/>
                        </a:rPr>
                        <a:t>Deposit In Tins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400" b="1" i="0" u="none" strike="noStrike" dirty="0">
                          <a:solidFill>
                            <a:srgbClr val="000000"/>
                          </a:solidFill>
                          <a:latin typeface="Calibri"/>
                        </a:rPr>
                        <a:t>Bake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GB" sz="1000" b="1"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400" b="1" i="0" u="none" strike="noStrike" dirty="0">
                          <a:solidFill>
                            <a:srgbClr val="000000"/>
                          </a:solidFill>
                          <a:latin typeface="Calibri"/>
                        </a:rPr>
                        <a:t>Cooling  Post Bake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GB" sz="1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latin typeface="Calibri"/>
                        </a:rPr>
                        <a:t>Store ambient / Freeze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latin typeface="Calibri"/>
                        </a:rPr>
                        <a:t>Use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065">
                <a:tc>
                  <a:txBody>
                    <a:bodyPr/>
                    <a:lstStyle/>
                    <a:p>
                      <a:pPr algn="ctr" fontAlgn="b"/>
                      <a:r>
                        <a:rPr lang="en-GB" sz="1400" b="1" i="0" u="none" strike="noStrike" dirty="0">
                          <a:solidFill>
                            <a:srgbClr val="000000"/>
                          </a:solidFill>
                          <a:latin typeface="Calibri"/>
                        </a:rPr>
                        <a:t>Raw Materials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latin typeface="Calibri"/>
                        </a:rPr>
                        <a:t>No Issues Upon Receipt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latin typeface="Calibri"/>
                        </a:rPr>
                        <a:t>Normal Storage area in use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latin typeface="Calibri"/>
                        </a:rPr>
                        <a:t>Usual area and equpment in use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latin typeface="Calibri"/>
                        </a:rPr>
                        <a:t>Usual area and equpment in use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latin typeface="Calibri"/>
                        </a:rPr>
                        <a:t>Usual area and equpment in use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000000"/>
                          </a:solidFill>
                          <a:latin typeface="Calibri"/>
                        </a:rPr>
                        <a:t>Usual Tins  and equpment in use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800" b="0" i="0" u="none" strike="noStrike" dirty="0">
                          <a:solidFill>
                            <a:srgbClr val="000000"/>
                          </a:solidFill>
                          <a:latin typeface="Calibri"/>
                        </a:rPr>
                        <a:t>Oven the usual one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800" b="0" i="0" u="none" strike="noStrike" dirty="0">
                          <a:solidFill>
                            <a:srgbClr val="000000"/>
                          </a:solidFill>
                          <a:latin typeface="Calibri"/>
                        </a:rPr>
                        <a:t>usual area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The affected bases had been through both process rule this stage out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792088">
                <a:tc>
                  <a:txBody>
                    <a:bodyPr/>
                    <a:lstStyle/>
                    <a:p>
                      <a:pPr algn="ctr" fontAlgn="b"/>
                      <a:r>
                        <a:rPr lang="en-GB" sz="1400" b="1" i="0" u="none" strike="noStrike" dirty="0">
                          <a:solidFill>
                            <a:srgbClr val="000000"/>
                          </a:solidFill>
                          <a:latin typeface="Calibri"/>
                        </a:rPr>
                        <a:t>Cleaning Chemicals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Holdet/ Terminol On ring Main used at recomended Concentrations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Holdet/ Terminol On ring Main used at recomended Concentrations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Holdet/ Terminol On ring Main used at recomended Concentrations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Holdet/ Terminol On ring Main used at recomended Concentrations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GB"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GB"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The affected bases had been through both process rule this stage out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Holdet/ Terminol On ring Main used at recomended Concentrations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696075">
                <a:tc>
                  <a:txBody>
                    <a:bodyPr/>
                    <a:lstStyle/>
                    <a:p>
                      <a:pPr algn="ctr" fontAlgn="b"/>
                      <a:r>
                        <a:rPr lang="en-GB" sz="1400" b="1" i="0" u="none" strike="noStrike" dirty="0">
                          <a:solidFill>
                            <a:srgbClr val="000000"/>
                          </a:solidFill>
                          <a:latin typeface="Calibri"/>
                        </a:rPr>
                        <a:t>Equipment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Sieves and bins all used reulary for this and other products ( Marbborough Low Care area Up Stairs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Scales/ scoops / bins all in use reularly for this and other products Marborough Low Care Area Downstairs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Mixer (Morton mixer)  in use reularly for this and other products ( area Down Side of Oven One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Roll Off &amp; Batter Deposior / food contact utensils all in use reularly for this and other products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800" b="0" i="0" u="none" strike="noStrike" dirty="0">
                          <a:solidFill>
                            <a:srgbClr val="000000"/>
                          </a:solidFill>
                          <a:latin typeface="Calibri"/>
                        </a:rPr>
                        <a:t>Tins specific to Victoria bases all been in use and used 3 /5,  5 Days a week .  Oven in use reularly for this and other products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800" b="0" i="0" u="none" strike="noStrike" dirty="0">
                          <a:solidFill>
                            <a:srgbClr val="000000"/>
                          </a:solidFill>
                          <a:latin typeface="Calibri"/>
                        </a:rPr>
                        <a:t>Cooling are post Bake in use reularly for this and other products . No Change to this at anytime through January.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The affected bases had been through both process rule this stage out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31440">
                <a:tc>
                  <a:txBody>
                    <a:bodyPr/>
                    <a:lstStyle/>
                    <a:p>
                      <a:pPr algn="ctr" fontAlgn="b"/>
                      <a:r>
                        <a:rPr lang="en-GB" sz="1400" b="1" i="0" u="none" strike="noStrike" dirty="0">
                          <a:solidFill>
                            <a:srgbClr val="000000"/>
                          </a:solidFill>
                          <a:latin typeface="Calibri"/>
                        </a:rPr>
                        <a:t>Engineering Lubricants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Food Safe Lubricants and greace From Approved List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Food Safe Lubricants and grease From Approved List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Food Safe Lubricants and grease From Approved List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800" b="0" i="0" u="none" strike="noStrike" dirty="0">
                          <a:solidFill>
                            <a:srgbClr val="000000"/>
                          </a:solidFill>
                          <a:latin typeface="Calibri"/>
                        </a:rPr>
                        <a:t>Food Safe Lubricants and grease From Approved List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l" fontAlgn="b"/>
                      <a:endParaRPr lang="en-GB"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The affected bases had been through both process rule this stage out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Food Safe Lubricants and grease From Approved List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983323">
                <a:tc>
                  <a:txBody>
                    <a:bodyPr/>
                    <a:lstStyle/>
                    <a:p>
                      <a:pPr algn="ctr" fontAlgn="b"/>
                      <a:r>
                        <a:rPr lang="en-GB" sz="1400" b="1" i="0" u="none" strike="noStrike" dirty="0">
                          <a:solidFill>
                            <a:srgbClr val="000000"/>
                          </a:solidFill>
                          <a:latin typeface="Calibri"/>
                        </a:rPr>
                        <a:t>Other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l" fontAlgn="b"/>
                      <a:r>
                        <a:rPr lang="en-GB" sz="800" b="0" i="0" u="none" strike="noStrike" dirty="0">
                          <a:solidFill>
                            <a:srgbClr val="000000"/>
                          </a:solidFill>
                          <a:latin typeface="Calibri"/>
                        </a:rPr>
                        <a:t>Natural Gas , Confimation from engineers no issues with this Oven has been re checked ( gas does contain hydrocarbons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800" b="0" i="0" u="none" strike="noStrike" dirty="0">
                          <a:solidFill>
                            <a:srgbClr val="000000"/>
                          </a:solidFill>
                          <a:latin typeface="Calibri"/>
                        </a:rPr>
                        <a:t>White Trays &amp; Grease Proof Once de tinned put in clean white trays (had been through the usual traywash) same as all other trays for factory and lined with grease prrof paper also common to whole site ) Filtered Air - checked with engineers no issues with this through January Filtering system/ air handling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8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latin typeface="Calibri"/>
                        </a:rPr>
                        <a:t>The affected bases had been through both process rule this stage out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4747">
                <a:tc>
                  <a:txBody>
                    <a:bodyPr/>
                    <a:lstStyle/>
                    <a:p>
                      <a:pPr algn="ctr" fontAlgn="b"/>
                      <a:r>
                        <a:rPr lang="en-GB" sz="1000" b="1" i="0" u="none" strike="noStrike" dirty="0">
                          <a:solidFill>
                            <a:srgbClr val="000000"/>
                          </a:solidFill>
                          <a:latin typeface="Calibri"/>
                        </a:rPr>
                        <a:t>Packaging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l" fontAlgn="b"/>
                      <a:r>
                        <a:rPr lang="en-GB" sz="1000" b="0" i="0" u="none" strike="noStrike" dirty="0">
                          <a:solidFill>
                            <a:srgbClr val="000000"/>
                          </a:solidFill>
                          <a:latin typeface="Calibri"/>
                        </a:rPr>
                        <a:t>Taint in sponge base Processing  / pre - packaging Believe we can rule this source out.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75696">
                <a:tc>
                  <a:txBody>
                    <a:bodyPr/>
                    <a:lstStyle/>
                    <a:p>
                      <a:pPr algn="ctr" fontAlgn="b"/>
                      <a:r>
                        <a:rPr lang="en-GB" sz="1000" b="1" i="0" u="none" strike="noStrike" dirty="0">
                          <a:solidFill>
                            <a:srgbClr val="000000"/>
                          </a:solidFill>
                          <a:latin typeface="Calibri"/>
                        </a:rPr>
                        <a:t>Works in area/ On Equipment at time of issue ( Going Back 2 weeks) For RTM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The affected bases had been through both process rule this stage out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0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937794">
                <a:tc>
                  <a:txBody>
                    <a:bodyPr/>
                    <a:lstStyle/>
                    <a:p>
                      <a:pPr algn="ctr" fontAlgn="b"/>
                      <a:r>
                        <a:rPr lang="en-GB" sz="1000" b="1" i="0" u="none" strike="noStrike" dirty="0">
                          <a:solidFill>
                            <a:srgbClr val="000000"/>
                          </a:solidFill>
                          <a:latin typeface="Calibri"/>
                        </a:rPr>
                        <a:t>Works in area/ On Equipment at time of issue ( Going Back 2 weeks) For Complaint Use By 7.2.2014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r>
                        <a:rPr lang="en-GB" sz="1000" b="0" i="0" u="none" strike="noStrike" dirty="0">
                          <a:solidFill>
                            <a:srgbClr val="000000"/>
                          </a:solidFill>
                          <a:latin typeface="Calibri"/>
                        </a:rPr>
                        <a:t>None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solidFill>
                            <a:srgbClr val="000000"/>
                          </a:solidFill>
                          <a:latin typeface="Calibri"/>
                        </a:rPr>
                        <a:t>The affected bases had been through both process rule this stage out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0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6804248" y="6255693"/>
            <a:ext cx="865276" cy="557683"/>
          </a:xfrm>
          <a:prstGeom prst="rect">
            <a:avLst/>
          </a:prstGeom>
          <a:noFill/>
          <a:ln w="9525">
            <a:noFill/>
            <a:miter lim="800000"/>
            <a:headEnd/>
            <a:tailEnd/>
          </a:ln>
        </p:spPr>
      </p:pic>
      <p:graphicFrame>
        <p:nvGraphicFramePr>
          <p:cNvPr id="3" name="Content Placeholder 3"/>
          <p:cNvGraphicFramePr>
            <a:graphicFrameLocks/>
          </p:cNvGraphicFramePr>
          <p:nvPr>
            <p:extLst>
              <p:ext uri="{D42A27DB-BD31-4B8C-83A1-F6EECF244321}">
                <p14:modId xmlns="" xmlns:p14="http://schemas.microsoft.com/office/powerpoint/2010/main" val="3176047702"/>
              </p:ext>
            </p:extLst>
          </p:nvPr>
        </p:nvGraphicFramePr>
        <p:xfrm>
          <a:off x="179512" y="404664"/>
          <a:ext cx="8640960" cy="579120"/>
        </p:xfrm>
        <a:graphic>
          <a:graphicData uri="http://schemas.openxmlformats.org/drawingml/2006/table">
            <a:tbl>
              <a:tblPr firstRow="1" bandRow="1">
                <a:tableStyleId>{7DF18680-E054-41AD-8BC1-D1AEF772440D}</a:tableStyleId>
              </a:tblPr>
              <a:tblGrid>
                <a:gridCol w="8640960"/>
              </a:tblGrid>
              <a:tr h="47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Initial</a:t>
                      </a:r>
                      <a:r>
                        <a:rPr lang="en-GB" sz="3200" baseline="0" dirty="0" smtClean="0"/>
                        <a:t> thoughts ......</a:t>
                      </a:r>
                      <a:endParaRPr lang="en-GB" sz="3200" dirty="0"/>
                    </a:p>
                  </a:txBody>
                  <a:tcPr/>
                </a:tc>
              </a:tr>
            </a:tbl>
          </a:graphicData>
        </a:graphic>
      </p:graphicFrame>
      <p:sp>
        <p:nvSpPr>
          <p:cNvPr id="4" name="Content Placeholder 2"/>
          <p:cNvSpPr txBox="1">
            <a:spLocks/>
          </p:cNvSpPr>
          <p:nvPr/>
        </p:nvSpPr>
        <p:spPr>
          <a:xfrm>
            <a:off x="251520" y="1412776"/>
            <a:ext cx="8496944" cy="4752528"/>
          </a:xfrm>
          <a:prstGeom prst="rect">
            <a:avLst/>
          </a:prstGeom>
        </p:spPr>
        <p:txBody>
          <a:bodyPr/>
          <a:lstStyle/>
          <a:p>
            <a:pPr marL="271347" lvl="0" indent="-271347" eaLnBrk="0" fontAlgn="base" hangingPunct="0">
              <a:spcBef>
                <a:spcPct val="20000"/>
              </a:spcBef>
              <a:spcAft>
                <a:spcPct val="0"/>
              </a:spcAft>
            </a:pPr>
            <a:endParaRPr lang="en-GB" sz="2000" dirty="0" smtClean="0"/>
          </a:p>
          <a:p>
            <a:pPr marL="271347" indent="-271347" eaLnBrk="0" fontAlgn="base" hangingPunct="0">
              <a:spcBef>
                <a:spcPct val="20000"/>
              </a:spcBef>
              <a:spcAft>
                <a:spcPct val="0"/>
              </a:spcAft>
            </a:pPr>
            <a:endParaRPr lang="en-GB" sz="2000" dirty="0" smtClean="0"/>
          </a:p>
          <a:p>
            <a:pPr marL="271347" indent="-271347" eaLnBrk="0" fontAlgn="base" hangingPunct="0">
              <a:spcBef>
                <a:spcPct val="20000"/>
              </a:spcBef>
              <a:spcAft>
                <a:spcPct val="0"/>
              </a:spcAft>
              <a:buBlip>
                <a:blip r:embed="rId3"/>
              </a:buBlip>
            </a:pPr>
            <a:r>
              <a:rPr lang="en-GB" sz="2000" dirty="0" smtClean="0"/>
              <a:t>Testing – suspect sponge samples showed elevated aromatic / aliphatic Hydrocarbon levels the source of which could not be determined through the ingredients testing results and swabs .</a:t>
            </a:r>
          </a:p>
          <a:p>
            <a:pPr marL="271347" indent="-271347" eaLnBrk="0" fontAlgn="base" hangingPunct="0">
              <a:spcBef>
                <a:spcPct val="20000"/>
              </a:spcBef>
              <a:spcAft>
                <a:spcPct val="0"/>
              </a:spcAft>
              <a:buBlip>
                <a:blip r:embed="rId3"/>
              </a:buBlip>
            </a:pPr>
            <a:endParaRPr lang="en-GB" sz="2000" dirty="0" smtClean="0"/>
          </a:p>
          <a:p>
            <a:pPr marL="271347" indent="-271347" eaLnBrk="0" fontAlgn="base" hangingPunct="0">
              <a:spcBef>
                <a:spcPct val="20000"/>
              </a:spcBef>
              <a:spcAft>
                <a:spcPct val="0"/>
              </a:spcAft>
              <a:buBlip>
                <a:blip r:embed="rId3"/>
              </a:buBlip>
            </a:pPr>
            <a:r>
              <a:rPr lang="en-GB" sz="2000" dirty="0" smtClean="0"/>
              <a:t>The only suspect ingredient was the roll </a:t>
            </a:r>
            <a:r>
              <a:rPr lang="en-GB" sz="2000" dirty="0" smtClean="0"/>
              <a:t>off,  </a:t>
            </a:r>
            <a:r>
              <a:rPr lang="en-GB" sz="2000" dirty="0" smtClean="0"/>
              <a:t>Our Raw </a:t>
            </a:r>
            <a:r>
              <a:rPr lang="en-GB" sz="2000" dirty="0" smtClean="0"/>
              <a:t>Materials Manager </a:t>
            </a:r>
            <a:r>
              <a:rPr lang="en-GB" sz="2000" dirty="0" smtClean="0"/>
              <a:t>conducted </a:t>
            </a:r>
            <a:r>
              <a:rPr lang="en-GB" sz="2000" dirty="0" smtClean="0"/>
              <a:t>a traceability </a:t>
            </a:r>
            <a:r>
              <a:rPr lang="en-GB" sz="2000" dirty="0" smtClean="0"/>
              <a:t>audit with our suppliers . </a:t>
            </a:r>
          </a:p>
          <a:p>
            <a:pPr marL="271347" indent="-271347" eaLnBrk="0" fontAlgn="base" hangingPunct="0">
              <a:spcBef>
                <a:spcPct val="20000"/>
              </a:spcBef>
              <a:spcAft>
                <a:spcPct val="0"/>
              </a:spcAft>
              <a:buBlip>
                <a:blip r:embed="rId3"/>
              </a:buBlip>
            </a:pPr>
            <a:endParaRPr lang="en-GB" sz="2000" dirty="0" smtClean="0"/>
          </a:p>
          <a:p>
            <a:pPr marL="271347" indent="-271347" eaLnBrk="0" fontAlgn="base" hangingPunct="0">
              <a:spcBef>
                <a:spcPct val="20000"/>
              </a:spcBef>
              <a:spcAft>
                <a:spcPct val="0"/>
              </a:spcAft>
            </a:pPr>
            <a:endParaRPr lang="en-GB" sz="2000" dirty="0" smtClean="0"/>
          </a:p>
          <a:p>
            <a:pPr marL="271347" indent="-271347" eaLnBrk="0" fontAlgn="base" hangingPunct="0">
              <a:spcBef>
                <a:spcPct val="20000"/>
              </a:spcBef>
              <a:spcAft>
                <a:spcPct val="0"/>
              </a:spcAft>
              <a:buBlip>
                <a:blip r:embed="rId3"/>
              </a:buBlip>
            </a:pPr>
            <a:endParaRPr lang="en-GB" sz="2000" dirty="0" smtClean="0"/>
          </a:p>
          <a:p>
            <a:pPr marL="271347" indent="-271347" eaLnBrk="0" fontAlgn="base" hangingPunct="0">
              <a:spcBef>
                <a:spcPct val="20000"/>
              </a:spcBef>
              <a:spcAft>
                <a:spcPct val="0"/>
              </a:spcAft>
            </a:pPr>
            <a:endParaRPr lang="en-GB" sz="2000" dirty="0" smtClean="0"/>
          </a:p>
          <a:p>
            <a:pPr marL="271347" marR="0" lvl="0" indent="-271347" algn="l" defTabSz="914400" rtl="0" eaLnBrk="0" fontAlgn="base" latinLnBrk="0" hangingPunct="0">
              <a:lnSpc>
                <a:spcPct val="100000"/>
              </a:lnSpc>
              <a:spcBef>
                <a:spcPct val="20000"/>
              </a:spcBef>
              <a:spcAft>
                <a:spcPct val="0"/>
              </a:spcAft>
              <a:buClrTx/>
              <a:buSzTx/>
              <a:buFontTx/>
              <a:buBlip>
                <a:blip r:embed="rId3"/>
              </a:buBlip>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271347" marR="0" lvl="0" indent="-271347" algn="l" defTabSz="914400" rtl="0" eaLnBrk="0" fontAlgn="base" latinLnBrk="0" hangingPunct="0">
              <a:lnSpc>
                <a:spcPct val="100000"/>
              </a:lnSpc>
              <a:spcBef>
                <a:spcPct val="20000"/>
              </a:spcBef>
              <a:spcAft>
                <a:spcPct val="0"/>
              </a:spcAft>
              <a:buClrTx/>
              <a:buSzTx/>
              <a:buFontTx/>
              <a:buBlip>
                <a:blip r:embed="rId3"/>
              </a:buBlip>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photo 1.JPG"/>
          <p:cNvPicPr>
            <a:picLocks noChangeAspect="1" noChangeArrowheads="1"/>
          </p:cNvPicPr>
          <p:nvPr/>
        </p:nvPicPr>
        <p:blipFill>
          <a:blip r:embed="rId2" cstate="print"/>
          <a:srcRect/>
          <a:stretch>
            <a:fillRect/>
          </a:stretch>
        </p:blipFill>
        <p:spPr bwMode="auto">
          <a:xfrm rot="5400000">
            <a:off x="-257805" y="1778085"/>
            <a:ext cx="4619050" cy="3600400"/>
          </a:xfrm>
          <a:prstGeom prst="rect">
            <a:avLst/>
          </a:prstGeom>
          <a:noFill/>
          <a:ln w="9525">
            <a:noFill/>
            <a:miter lim="800000"/>
            <a:headEnd/>
            <a:tailEnd/>
          </a:ln>
        </p:spPr>
      </p:pic>
      <p:graphicFrame>
        <p:nvGraphicFramePr>
          <p:cNvPr id="3" name="Content Placeholder 3"/>
          <p:cNvGraphicFramePr>
            <a:graphicFrameLocks/>
          </p:cNvGraphicFramePr>
          <p:nvPr>
            <p:extLst>
              <p:ext uri="{D42A27DB-BD31-4B8C-83A1-F6EECF244321}">
                <p14:modId xmlns="" xmlns:p14="http://schemas.microsoft.com/office/powerpoint/2010/main" val="3176047702"/>
              </p:ext>
            </p:extLst>
          </p:nvPr>
        </p:nvGraphicFramePr>
        <p:xfrm>
          <a:off x="179512" y="404664"/>
          <a:ext cx="8640960" cy="579120"/>
        </p:xfrm>
        <a:graphic>
          <a:graphicData uri="http://schemas.openxmlformats.org/drawingml/2006/table">
            <a:tbl>
              <a:tblPr firstRow="1" bandRow="1">
                <a:tableStyleId>{7DF18680-E054-41AD-8BC1-D1AEF772440D}</a:tableStyleId>
              </a:tblPr>
              <a:tblGrid>
                <a:gridCol w="8640960"/>
              </a:tblGrid>
              <a:tr h="47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3200" dirty="0"/>
                    </a:p>
                  </a:txBody>
                  <a:tcPr/>
                </a:tc>
              </a:tr>
            </a:tbl>
          </a:graphicData>
        </a:graphic>
      </p:graphicFrame>
      <p:pic>
        <p:nvPicPr>
          <p:cNvPr id="4" name="Picture 4"/>
          <p:cNvPicPr>
            <a:picLocks noChangeAspect="1" noChangeArrowheads="1"/>
          </p:cNvPicPr>
          <p:nvPr/>
        </p:nvPicPr>
        <p:blipFill>
          <a:blip r:embed="rId3" cstate="print"/>
          <a:srcRect/>
          <a:stretch>
            <a:fillRect/>
          </a:stretch>
        </p:blipFill>
        <p:spPr bwMode="auto">
          <a:xfrm>
            <a:off x="6804248" y="6255693"/>
            <a:ext cx="865276" cy="557683"/>
          </a:xfrm>
          <a:prstGeom prst="rect">
            <a:avLst/>
          </a:prstGeom>
          <a:noFill/>
          <a:ln w="9525">
            <a:noFill/>
            <a:miter lim="800000"/>
            <a:headEnd/>
            <a:tailEnd/>
          </a:ln>
        </p:spPr>
      </p:pic>
      <p:sp>
        <p:nvSpPr>
          <p:cNvPr id="5" name="Rectangle 4"/>
          <p:cNvSpPr/>
          <p:nvPr/>
        </p:nvSpPr>
        <p:spPr>
          <a:xfrm>
            <a:off x="4139952" y="2132856"/>
            <a:ext cx="4572000" cy="2308324"/>
          </a:xfrm>
          <a:prstGeom prst="rect">
            <a:avLst/>
          </a:prstGeom>
        </p:spPr>
        <p:txBody>
          <a:bodyPr>
            <a:spAutoFit/>
          </a:bodyPr>
          <a:lstStyle/>
          <a:p>
            <a:pPr marL="271347" indent="-271347" eaLnBrk="0" fontAlgn="base" hangingPunct="0">
              <a:spcBef>
                <a:spcPct val="20000"/>
              </a:spcBef>
              <a:spcAft>
                <a:spcPct val="0"/>
              </a:spcAft>
              <a:buBlip>
                <a:blip r:embed="rId4"/>
              </a:buBlip>
            </a:pPr>
            <a:r>
              <a:rPr lang="en-GB" dirty="0" smtClean="0"/>
              <a:t>There was one thing highlighted through the supplier traceability their third party tank washers had gone out of business and this was one of the last tanks they had serviced . As a results our suppliers  had a new tank washing service  contract with a recently audited company . </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6804248" y="6255693"/>
            <a:ext cx="865276" cy="557683"/>
          </a:xfrm>
          <a:prstGeom prst="rect">
            <a:avLst/>
          </a:prstGeom>
          <a:noFill/>
          <a:ln w="9525">
            <a:noFill/>
            <a:miter lim="800000"/>
            <a:headEnd/>
            <a:tailEnd/>
          </a:ln>
        </p:spPr>
      </p:pic>
      <p:sp>
        <p:nvSpPr>
          <p:cNvPr id="3" name="Rectangle 2"/>
          <p:cNvSpPr/>
          <p:nvPr/>
        </p:nvSpPr>
        <p:spPr>
          <a:xfrm>
            <a:off x="467544" y="1556792"/>
            <a:ext cx="8208912" cy="1865126"/>
          </a:xfrm>
          <a:prstGeom prst="rect">
            <a:avLst/>
          </a:prstGeom>
        </p:spPr>
        <p:txBody>
          <a:bodyPr wrap="square">
            <a:spAutoFit/>
          </a:bodyPr>
          <a:lstStyle/>
          <a:p>
            <a:pPr marL="271347" indent="-271347" eaLnBrk="0" fontAlgn="base" hangingPunct="0">
              <a:spcBef>
                <a:spcPct val="20000"/>
              </a:spcBef>
              <a:spcAft>
                <a:spcPct val="0"/>
              </a:spcAft>
              <a:buBlip>
                <a:blip r:embed="rId3"/>
              </a:buBlip>
            </a:pPr>
            <a:r>
              <a:rPr lang="en-GB" dirty="0" smtClean="0"/>
              <a:t>Park Cakes Testing – suspect samples showed elevated aromatic / aliphatic Hydrocarbon levels the source of which could not be determined through the ingredients testing results and swabs .</a:t>
            </a:r>
          </a:p>
          <a:p>
            <a:pPr marL="271347" indent="-271347" eaLnBrk="0" fontAlgn="base" hangingPunct="0">
              <a:spcBef>
                <a:spcPct val="20000"/>
              </a:spcBef>
              <a:spcAft>
                <a:spcPct val="0"/>
              </a:spcAft>
              <a:buBlip>
                <a:blip r:embed="rId3"/>
              </a:buBlip>
            </a:pPr>
            <a:endParaRPr lang="en-GB" dirty="0" smtClean="0"/>
          </a:p>
          <a:p>
            <a:pPr marL="271347" indent="-271347" eaLnBrk="0" fontAlgn="base" hangingPunct="0">
              <a:spcBef>
                <a:spcPct val="20000"/>
              </a:spcBef>
              <a:spcAft>
                <a:spcPct val="0"/>
              </a:spcAft>
              <a:buBlip>
                <a:blip r:embed="rId3"/>
              </a:buBlip>
            </a:pPr>
            <a:r>
              <a:rPr lang="en-GB" dirty="0" smtClean="0"/>
              <a:t>The Roll off Supplier Testing swabs and engineering oils/lubricants could not determine source . </a:t>
            </a:r>
          </a:p>
        </p:txBody>
      </p:sp>
      <p:graphicFrame>
        <p:nvGraphicFramePr>
          <p:cNvPr id="4" name="Content Placeholder 3"/>
          <p:cNvGraphicFramePr>
            <a:graphicFrameLocks/>
          </p:cNvGraphicFramePr>
          <p:nvPr>
            <p:extLst>
              <p:ext uri="{D42A27DB-BD31-4B8C-83A1-F6EECF244321}">
                <p14:modId xmlns="" xmlns:p14="http://schemas.microsoft.com/office/powerpoint/2010/main" val="3176047702"/>
              </p:ext>
            </p:extLst>
          </p:nvPr>
        </p:nvGraphicFramePr>
        <p:xfrm>
          <a:off x="179512" y="404664"/>
          <a:ext cx="8640960" cy="579120"/>
        </p:xfrm>
        <a:graphic>
          <a:graphicData uri="http://schemas.openxmlformats.org/drawingml/2006/table">
            <a:tbl>
              <a:tblPr firstRow="1" bandRow="1">
                <a:tableStyleId>{7DF18680-E054-41AD-8BC1-D1AEF772440D}</a:tableStyleId>
              </a:tblPr>
              <a:tblGrid>
                <a:gridCol w="8640960"/>
              </a:tblGrid>
              <a:tr h="47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Testing Results </a:t>
                      </a:r>
                      <a:endParaRPr lang="en-GB" sz="3200" dirty="0"/>
                    </a:p>
                  </a:txBody>
                  <a:tcPr/>
                </a:tc>
              </a:tr>
            </a:tbl>
          </a:graphicData>
        </a:graphic>
      </p:graphicFrame>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5" y="1196752"/>
            <a:ext cx="8192715" cy="693738"/>
          </a:xfrm>
        </p:spPr>
        <p:txBody>
          <a:bodyPr/>
          <a:lstStyle/>
          <a:p>
            <a:pPr algn="ctr"/>
            <a:r>
              <a:rPr lang="en-GB" dirty="0" smtClean="0"/>
              <a:t>Overview </a:t>
            </a:r>
            <a:br>
              <a:rPr lang="en-GB" dirty="0" smtClean="0"/>
            </a:br>
            <a:endParaRPr lang="en-GB" dirty="0"/>
          </a:p>
        </p:txBody>
      </p:sp>
      <p:sp>
        <p:nvSpPr>
          <p:cNvPr id="3" name="Content Placeholder 2"/>
          <p:cNvSpPr>
            <a:spLocks noGrp="1"/>
          </p:cNvSpPr>
          <p:nvPr>
            <p:ph idx="1"/>
          </p:nvPr>
        </p:nvSpPr>
        <p:spPr>
          <a:xfrm>
            <a:off x="1187624" y="1988840"/>
            <a:ext cx="7392567" cy="4137328"/>
          </a:xfrm>
        </p:spPr>
        <p:txBody>
          <a:bodyPr/>
          <a:lstStyle/>
          <a:p>
            <a:r>
              <a:rPr lang="en-GB" dirty="0" smtClean="0"/>
              <a:t>About Park Cakes </a:t>
            </a:r>
          </a:p>
          <a:p>
            <a:r>
              <a:rPr lang="en-GB" dirty="0" smtClean="0"/>
              <a:t>Staff </a:t>
            </a:r>
          </a:p>
          <a:p>
            <a:r>
              <a:rPr lang="en-GB" dirty="0" smtClean="0"/>
              <a:t>Site </a:t>
            </a:r>
          </a:p>
          <a:p>
            <a:r>
              <a:rPr lang="en-GB" dirty="0" smtClean="0"/>
              <a:t>Products / Raw Materials / Suppliers</a:t>
            </a:r>
          </a:p>
          <a:p>
            <a:r>
              <a:rPr lang="en-GB" dirty="0" smtClean="0"/>
              <a:t>Traceability and Benefits  </a:t>
            </a:r>
          </a:p>
          <a:p>
            <a:r>
              <a:rPr lang="en-GB" dirty="0" smtClean="0"/>
              <a:t>Proving Traceability </a:t>
            </a:r>
          </a:p>
          <a:p>
            <a:r>
              <a:rPr lang="en-GB" dirty="0" smtClean="0"/>
              <a:t>Recent Issue at Park Cakes </a:t>
            </a:r>
          </a:p>
          <a:p>
            <a:endParaRPr lang="en-GB" dirty="0"/>
          </a:p>
        </p:txBody>
      </p:sp>
      <p:pic>
        <p:nvPicPr>
          <p:cNvPr id="5" name="Picture 4"/>
          <p:cNvPicPr>
            <a:picLocks noChangeAspect="1" noChangeArrowheads="1"/>
          </p:cNvPicPr>
          <p:nvPr/>
        </p:nvPicPr>
        <p:blipFill>
          <a:blip r:embed="rId2" cstate="print"/>
          <a:srcRect/>
          <a:stretch>
            <a:fillRect/>
          </a:stretch>
        </p:blipFill>
        <p:spPr bwMode="auto">
          <a:xfrm>
            <a:off x="6804248" y="6255693"/>
            <a:ext cx="865276" cy="557683"/>
          </a:xfrm>
          <a:prstGeom prst="rect">
            <a:avLst/>
          </a:prstGeom>
          <a:noFill/>
          <a:ln w="9525">
            <a:noFill/>
            <a:miter lim="800000"/>
            <a:headEnd/>
            <a:tailEnd/>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6804248" y="6255693"/>
            <a:ext cx="865276" cy="557683"/>
          </a:xfrm>
          <a:prstGeom prst="rect">
            <a:avLst/>
          </a:prstGeom>
          <a:noFill/>
          <a:ln w="9525">
            <a:noFill/>
            <a:miter lim="800000"/>
            <a:headEnd/>
            <a:tailEnd/>
          </a:ln>
        </p:spPr>
      </p:pic>
      <p:graphicFrame>
        <p:nvGraphicFramePr>
          <p:cNvPr id="3" name="Content Placeholder 3"/>
          <p:cNvGraphicFramePr>
            <a:graphicFrameLocks/>
          </p:cNvGraphicFramePr>
          <p:nvPr>
            <p:extLst>
              <p:ext uri="{D42A27DB-BD31-4B8C-83A1-F6EECF244321}">
                <p14:modId xmlns="" xmlns:p14="http://schemas.microsoft.com/office/powerpoint/2010/main" val="3176047702"/>
              </p:ext>
            </p:extLst>
          </p:nvPr>
        </p:nvGraphicFramePr>
        <p:xfrm>
          <a:off x="179512" y="404664"/>
          <a:ext cx="8640960" cy="579120"/>
        </p:xfrm>
        <a:graphic>
          <a:graphicData uri="http://schemas.openxmlformats.org/drawingml/2006/table">
            <a:tbl>
              <a:tblPr firstRow="1" bandRow="1">
                <a:tableStyleId>{7DF18680-E054-41AD-8BC1-D1AEF772440D}</a:tableStyleId>
              </a:tblPr>
              <a:tblGrid>
                <a:gridCol w="8640960"/>
              </a:tblGrid>
              <a:tr h="47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Outcome</a:t>
                      </a:r>
                      <a:r>
                        <a:rPr lang="en-GB" sz="3200" baseline="0" dirty="0" smtClean="0"/>
                        <a:t> </a:t>
                      </a:r>
                      <a:endParaRPr lang="en-GB" sz="3200" dirty="0"/>
                    </a:p>
                  </a:txBody>
                  <a:tcPr/>
                </a:tc>
              </a:tr>
            </a:tbl>
          </a:graphicData>
        </a:graphic>
      </p:graphicFrame>
      <p:sp>
        <p:nvSpPr>
          <p:cNvPr id="4" name="Content Placeholder 2"/>
          <p:cNvSpPr txBox="1">
            <a:spLocks/>
          </p:cNvSpPr>
          <p:nvPr/>
        </p:nvSpPr>
        <p:spPr>
          <a:xfrm>
            <a:off x="251520" y="1196752"/>
            <a:ext cx="8496944" cy="4968552"/>
          </a:xfrm>
          <a:prstGeom prst="rect">
            <a:avLst/>
          </a:prstGeom>
        </p:spPr>
        <p:txBody>
          <a:bodyPr/>
          <a:lstStyle/>
          <a:p>
            <a:pPr marL="271347" lvl="0" indent="-271347" eaLnBrk="0" fontAlgn="base" hangingPunct="0">
              <a:spcBef>
                <a:spcPct val="20000"/>
              </a:spcBef>
              <a:spcAft>
                <a:spcPct val="0"/>
              </a:spcAft>
              <a:buBlip>
                <a:blip r:embed="rId3"/>
              </a:buBlip>
            </a:pPr>
            <a:r>
              <a:rPr lang="en-GB" sz="2000" dirty="0" smtClean="0"/>
              <a:t>Store RTM of Products costs £23,000.</a:t>
            </a:r>
          </a:p>
          <a:p>
            <a:pPr marL="271347" lvl="0" indent="-271347" eaLnBrk="0" fontAlgn="base" hangingPunct="0">
              <a:spcBef>
                <a:spcPct val="20000"/>
              </a:spcBef>
              <a:spcAft>
                <a:spcPct val="0"/>
              </a:spcAft>
            </a:pPr>
            <a:endParaRPr lang="en-GB" sz="2000" dirty="0" smtClean="0"/>
          </a:p>
          <a:p>
            <a:pPr marL="271347" lvl="0" indent="-271347" eaLnBrk="0" fontAlgn="base" hangingPunct="0">
              <a:spcBef>
                <a:spcPct val="20000"/>
              </a:spcBef>
              <a:spcAft>
                <a:spcPct val="0"/>
              </a:spcAft>
              <a:buBlip>
                <a:blip r:embed="rId3"/>
              </a:buBlip>
            </a:pPr>
            <a:r>
              <a:rPr lang="en-GB" sz="2000" dirty="0" smtClean="0"/>
              <a:t>£9,000 cost of product on site disposed of .</a:t>
            </a:r>
          </a:p>
          <a:p>
            <a:pPr marL="271347" lvl="0" indent="-271347" eaLnBrk="0" fontAlgn="base" hangingPunct="0">
              <a:spcBef>
                <a:spcPct val="20000"/>
              </a:spcBef>
              <a:spcAft>
                <a:spcPct val="0"/>
              </a:spcAft>
              <a:buBlip>
                <a:blip r:embed="rId3"/>
              </a:buBlip>
            </a:pPr>
            <a:endParaRPr lang="en-GB" sz="2000" dirty="0" smtClean="0"/>
          </a:p>
          <a:p>
            <a:pPr marL="271347" lvl="0" indent="-271347" eaLnBrk="0" fontAlgn="base" hangingPunct="0">
              <a:spcBef>
                <a:spcPct val="20000"/>
              </a:spcBef>
              <a:spcAft>
                <a:spcPct val="0"/>
              </a:spcAft>
              <a:buBlip>
                <a:blip r:embed="rId3"/>
              </a:buBlip>
            </a:pPr>
            <a:r>
              <a:rPr lang="en-GB" sz="2000" dirty="0" smtClean="0"/>
              <a:t>Testing of Ingredients/ swabs/ samples £5,500 .</a:t>
            </a:r>
          </a:p>
          <a:p>
            <a:pPr marL="271347" lvl="0" indent="-271347" eaLnBrk="0" fontAlgn="base" hangingPunct="0">
              <a:spcBef>
                <a:spcPct val="20000"/>
              </a:spcBef>
              <a:spcAft>
                <a:spcPct val="0"/>
              </a:spcAft>
              <a:buBlip>
                <a:blip r:embed="rId3"/>
              </a:buBlip>
            </a:pPr>
            <a:endParaRPr lang="en-GB" sz="2000" dirty="0" smtClean="0"/>
          </a:p>
          <a:p>
            <a:pPr marL="271347" lvl="0" indent="-271347" eaLnBrk="0" fontAlgn="base" hangingPunct="0">
              <a:spcBef>
                <a:spcPct val="20000"/>
              </a:spcBef>
              <a:spcAft>
                <a:spcPct val="0"/>
              </a:spcAft>
              <a:buBlip>
                <a:blip r:embed="rId3"/>
              </a:buBlip>
            </a:pPr>
            <a:r>
              <a:rPr lang="en-GB" sz="2000" dirty="0" smtClean="0"/>
              <a:t>Quick actions meant complaints limited to only 3 people (out of a possible  15,000 units) .</a:t>
            </a:r>
          </a:p>
          <a:p>
            <a:pPr marL="271347" lvl="0" indent="-271347" eaLnBrk="0" fontAlgn="base" hangingPunct="0">
              <a:spcBef>
                <a:spcPct val="20000"/>
              </a:spcBef>
              <a:spcAft>
                <a:spcPct val="0"/>
              </a:spcAft>
              <a:buBlip>
                <a:blip r:embed="rId3"/>
              </a:buBlip>
            </a:pPr>
            <a:endParaRPr lang="en-GB" sz="2000" dirty="0" smtClean="0"/>
          </a:p>
          <a:p>
            <a:pPr marL="271347" lvl="0" indent="-271347" eaLnBrk="0" fontAlgn="base" hangingPunct="0">
              <a:spcBef>
                <a:spcPct val="20000"/>
              </a:spcBef>
              <a:spcAft>
                <a:spcPct val="0"/>
              </a:spcAft>
              <a:buBlip>
                <a:blip r:embed="rId3"/>
              </a:buBlip>
            </a:pPr>
            <a:r>
              <a:rPr lang="en-GB" sz="2000" dirty="0" smtClean="0"/>
              <a:t> Although no definitive cause could be determined ,through traceability we were able to limit and narrow down to the two products and were back into production the next day with additional checks (after clean down and change of all ingredient batches) .</a:t>
            </a:r>
          </a:p>
          <a:p>
            <a:pPr marL="271347" lvl="0" indent="-271347" eaLnBrk="0" fontAlgn="base" hangingPunct="0">
              <a:spcBef>
                <a:spcPct val="20000"/>
              </a:spcBef>
              <a:spcAft>
                <a:spcPct val="0"/>
              </a:spcAft>
              <a:buBlip>
                <a:blip r:embed="rId3"/>
              </a:buBlip>
            </a:pPr>
            <a:endParaRPr lang="en-GB" sz="2000" dirty="0" smtClean="0"/>
          </a:p>
          <a:p>
            <a:pPr marL="271347" lvl="0" indent="-271347" eaLnBrk="0" fontAlgn="base" hangingPunct="0">
              <a:spcBef>
                <a:spcPct val="20000"/>
              </a:spcBef>
              <a:spcAft>
                <a:spcPct val="0"/>
              </a:spcAft>
              <a:buBlip>
                <a:blip r:embed="rId3"/>
              </a:buBlip>
            </a:pPr>
            <a:endParaRPr lang="en-GB" sz="2000" dirty="0" smtClean="0"/>
          </a:p>
          <a:p>
            <a:pPr marL="271347" indent="-271347" eaLnBrk="0" fontAlgn="base" hangingPunct="0">
              <a:spcBef>
                <a:spcPct val="20000"/>
              </a:spcBef>
              <a:spcAft>
                <a:spcPct val="0"/>
              </a:spcAft>
              <a:buBlip>
                <a:blip r:embed="rId3"/>
              </a:buBlip>
            </a:pPr>
            <a:endParaRPr lang="en-GB" sz="2000" dirty="0" smtClean="0"/>
          </a:p>
          <a:p>
            <a:pPr marL="271347" indent="-271347" eaLnBrk="0" fontAlgn="base" hangingPunct="0">
              <a:spcBef>
                <a:spcPct val="20000"/>
              </a:spcBef>
              <a:spcAft>
                <a:spcPct val="0"/>
              </a:spcAft>
            </a:pPr>
            <a:endParaRPr lang="en-GB" sz="2000" dirty="0" smtClean="0"/>
          </a:p>
          <a:p>
            <a:pPr marL="271347" marR="0" lvl="0" indent="-271347" algn="l" defTabSz="914400" rtl="0" eaLnBrk="0" fontAlgn="base" latinLnBrk="0" hangingPunct="0">
              <a:lnSpc>
                <a:spcPct val="100000"/>
              </a:lnSpc>
              <a:spcBef>
                <a:spcPct val="20000"/>
              </a:spcBef>
              <a:spcAft>
                <a:spcPct val="0"/>
              </a:spcAft>
              <a:buClrTx/>
              <a:buSzTx/>
              <a:buFontTx/>
              <a:buBlip>
                <a:blip r:embed="rId3"/>
              </a:buBlip>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271347" marR="0" lvl="0" indent="-271347" algn="l" defTabSz="914400" rtl="0" eaLnBrk="0" fontAlgn="base" latinLnBrk="0" hangingPunct="0">
              <a:lnSpc>
                <a:spcPct val="100000"/>
              </a:lnSpc>
              <a:spcBef>
                <a:spcPct val="20000"/>
              </a:spcBef>
              <a:spcAft>
                <a:spcPct val="0"/>
              </a:spcAft>
              <a:buClrTx/>
              <a:buSzTx/>
              <a:buFontTx/>
              <a:buBlip>
                <a:blip r:embed="rId3"/>
              </a:buBlip>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43439066"/>
              </p:ext>
            </p:extLst>
          </p:nvPr>
        </p:nvGraphicFramePr>
        <p:xfrm>
          <a:off x="71406" y="476672"/>
          <a:ext cx="9037222" cy="5919269"/>
        </p:xfrm>
        <a:graphic>
          <a:graphicData uri="http://schemas.openxmlformats.org/drawingml/2006/table">
            <a:tbl>
              <a:tblPr firstRow="1" bandRow="1">
                <a:tableStyleId>{7DF18680-E054-41AD-8BC1-D1AEF772440D}</a:tableStyleId>
              </a:tblPr>
              <a:tblGrid>
                <a:gridCol w="9037222"/>
              </a:tblGrid>
              <a:tr h="624763">
                <a:tc>
                  <a:txBody>
                    <a:bodyPr/>
                    <a:lstStyle/>
                    <a:p>
                      <a:pPr algn="l"/>
                      <a:r>
                        <a:rPr lang="en-GB" sz="3200" dirty="0" smtClean="0"/>
                        <a:t>Overview Of Park Cakes </a:t>
                      </a:r>
                      <a:endParaRPr lang="en-GB" sz="3200" dirty="0"/>
                    </a:p>
                  </a:txBody>
                  <a:tcPr/>
                </a:tc>
              </a:tr>
              <a:tr h="1545466">
                <a:tc>
                  <a:txBody>
                    <a:bodyPr/>
                    <a:lstStyle/>
                    <a:p>
                      <a:pPr marL="0" indent="0">
                        <a:buFont typeface="Arial" pitchFamily="34" charset="0"/>
                        <a:buNone/>
                      </a:pPr>
                      <a:r>
                        <a:rPr lang="en-GB" sz="2400" b="1" dirty="0" smtClean="0">
                          <a:latin typeface="+mn-lt"/>
                          <a:cs typeface="Arial" pitchFamily="34" charset="0"/>
                        </a:rPr>
                        <a:t>Business</a:t>
                      </a:r>
                      <a:r>
                        <a:rPr lang="en-GB" sz="2400" b="1" baseline="0" dirty="0" smtClean="0">
                          <a:latin typeface="+mn-lt"/>
                          <a:cs typeface="Arial" pitchFamily="34" charset="0"/>
                        </a:rPr>
                        <a:t> started </a:t>
                      </a:r>
                      <a:r>
                        <a:rPr lang="en-GB" sz="2400" b="1" baseline="0" dirty="0" smtClean="0">
                          <a:solidFill>
                            <a:schemeClr val="tx1"/>
                          </a:solidFill>
                          <a:latin typeface="+mn-lt"/>
                          <a:cs typeface="Arial" pitchFamily="34" charset="0"/>
                        </a:rPr>
                        <a:t>1937</a:t>
                      </a:r>
                    </a:p>
                    <a:p>
                      <a:pPr marL="0" indent="0">
                        <a:buFont typeface="Arial" pitchFamily="34" charset="0"/>
                        <a:buNone/>
                      </a:pPr>
                      <a:r>
                        <a:rPr lang="en-GB" sz="2400" b="1" baseline="0" dirty="0" smtClean="0">
                          <a:latin typeface="+mn-lt"/>
                          <a:cs typeface="Arial" pitchFamily="34" charset="0"/>
                        </a:rPr>
                        <a:t>Acquired by Northern Foods </a:t>
                      </a:r>
                      <a:r>
                        <a:rPr lang="en-GB" sz="2400" b="1" baseline="0" dirty="0" smtClean="0">
                          <a:solidFill>
                            <a:schemeClr val="tx1"/>
                          </a:solidFill>
                          <a:latin typeface="+mn-lt"/>
                          <a:cs typeface="Arial" pitchFamily="34" charset="0"/>
                        </a:rPr>
                        <a:t>1972</a:t>
                      </a:r>
                    </a:p>
                    <a:p>
                      <a:pPr marL="0" indent="0">
                        <a:buFont typeface="Arial" pitchFamily="34" charset="0"/>
                        <a:buNone/>
                      </a:pPr>
                      <a:r>
                        <a:rPr lang="en-GB" sz="2400" b="1" baseline="0" dirty="0" smtClean="0">
                          <a:latin typeface="+mn-lt"/>
                          <a:cs typeface="Arial" pitchFamily="34" charset="0"/>
                        </a:rPr>
                        <a:t>Acquired by Vision Capital 2007</a:t>
                      </a:r>
                    </a:p>
                    <a:p>
                      <a:pPr marL="0" indent="0">
                        <a:buFont typeface="Arial" pitchFamily="34" charset="0"/>
                        <a:buNone/>
                      </a:pPr>
                      <a:r>
                        <a:rPr lang="en-GB" sz="1600" b="1" baseline="0" dirty="0" smtClean="0">
                          <a:latin typeface="+mn-lt"/>
                          <a:cs typeface="Arial" pitchFamily="34" charset="0"/>
                        </a:rPr>
                        <a:t> </a:t>
                      </a:r>
                      <a:endParaRPr lang="en-GB" sz="1600" b="1" dirty="0">
                        <a:latin typeface="+mn-lt"/>
                        <a:cs typeface="Arial" pitchFamily="34" charset="0"/>
                      </a:endParaRPr>
                    </a:p>
                  </a:txBody>
                  <a:tcPr/>
                </a:tc>
              </a:tr>
              <a:tr h="3518402">
                <a:tc>
                  <a:txBody>
                    <a:bodyPr/>
                    <a:lstStyle/>
                    <a:p>
                      <a:r>
                        <a:rPr lang="en-GB" sz="2400" b="1" dirty="0" smtClean="0"/>
                        <a:t>£116m business: ~£70m M&amp;S </a:t>
                      </a:r>
                    </a:p>
                    <a:p>
                      <a:pPr marL="0" marR="0" indent="0" algn="l" defTabSz="914012" rtl="0" eaLnBrk="1" fontAlgn="auto" latinLnBrk="0" hangingPunct="1">
                        <a:lnSpc>
                          <a:spcPct val="100000"/>
                        </a:lnSpc>
                        <a:spcBef>
                          <a:spcPts val="0"/>
                        </a:spcBef>
                        <a:spcAft>
                          <a:spcPts val="0"/>
                        </a:spcAft>
                        <a:buClrTx/>
                        <a:buSzTx/>
                        <a:buFontTx/>
                        <a:buNone/>
                        <a:tabLst/>
                        <a:defRPr/>
                      </a:pPr>
                      <a:r>
                        <a:rPr lang="en-GB" sz="2400" b="1" dirty="0" smtClean="0"/>
                        <a:t>2</a:t>
                      </a:r>
                      <a:r>
                        <a:rPr lang="en-GB" sz="2400" b="1" baseline="0" dirty="0" smtClean="0"/>
                        <a:t> sites: Oldham &amp; Bolton</a:t>
                      </a:r>
                    </a:p>
                    <a:p>
                      <a:pPr marL="0" marR="0" indent="0" algn="l" defTabSz="914012" rtl="0" eaLnBrk="1" fontAlgn="auto" latinLnBrk="0" hangingPunct="1">
                        <a:lnSpc>
                          <a:spcPct val="100000"/>
                        </a:lnSpc>
                        <a:spcBef>
                          <a:spcPts val="0"/>
                        </a:spcBef>
                        <a:spcAft>
                          <a:spcPts val="0"/>
                        </a:spcAft>
                        <a:buClrTx/>
                        <a:buSzTx/>
                        <a:buFontTx/>
                        <a:buNone/>
                        <a:tabLst/>
                        <a:defRPr/>
                      </a:pPr>
                      <a:endParaRPr lang="en-GB" sz="2400" b="1" dirty="0" smtClean="0"/>
                    </a:p>
                    <a:p>
                      <a:pPr marL="1828025" marR="0" lvl="4" indent="0" algn="l" defTabSz="914012" rtl="0" eaLnBrk="1" fontAlgn="auto" latinLnBrk="0" hangingPunct="1">
                        <a:lnSpc>
                          <a:spcPct val="100000"/>
                        </a:lnSpc>
                        <a:spcBef>
                          <a:spcPts val="0"/>
                        </a:spcBef>
                        <a:spcAft>
                          <a:spcPts val="0"/>
                        </a:spcAft>
                        <a:buClrTx/>
                        <a:buSzTx/>
                        <a:buFont typeface="Arial" pitchFamily="34" charset="0"/>
                        <a:buNone/>
                        <a:tabLst/>
                        <a:defRPr/>
                      </a:pPr>
                      <a:r>
                        <a:rPr lang="en-GB" sz="2400" b="1" baseline="0" dirty="0" smtClean="0"/>
                        <a:t>Oldham site is 97% M&amp;S</a:t>
                      </a:r>
                    </a:p>
                    <a:p>
                      <a:pPr lvl="4">
                        <a:buFont typeface="Arial" pitchFamily="34" charset="0"/>
                        <a:buChar char="•"/>
                      </a:pPr>
                      <a:r>
                        <a:rPr lang="en-GB" sz="2400" b="0" dirty="0" smtClean="0"/>
                        <a:t>Bakery</a:t>
                      </a:r>
                    </a:p>
                    <a:p>
                      <a:pPr lvl="4">
                        <a:buFont typeface="Arial" pitchFamily="34" charset="0"/>
                        <a:buChar char="•"/>
                      </a:pPr>
                      <a:r>
                        <a:rPr lang="en-GB" sz="2400" b="0" baseline="0" dirty="0" smtClean="0"/>
                        <a:t>Desserts</a:t>
                      </a:r>
                    </a:p>
                    <a:p>
                      <a:pPr lvl="4">
                        <a:buFont typeface="Arial" pitchFamily="34" charset="0"/>
                        <a:buChar char="•"/>
                      </a:pPr>
                      <a:r>
                        <a:rPr lang="en-GB" sz="2400" b="0" baseline="0" dirty="0" smtClean="0"/>
                        <a:t>Celebration</a:t>
                      </a:r>
                    </a:p>
                    <a:p>
                      <a:pPr lvl="4">
                        <a:buFont typeface="Arial" pitchFamily="34" charset="0"/>
                        <a:buChar char="•"/>
                      </a:pPr>
                      <a:r>
                        <a:rPr lang="en-GB" sz="2400" b="0" baseline="0" dirty="0" smtClean="0"/>
                        <a:t>ISB &amp; Hospitality </a:t>
                      </a:r>
                    </a:p>
                    <a:p>
                      <a:pPr lvl="4">
                        <a:buFont typeface="Arial" pitchFamily="34" charset="0"/>
                        <a:buChar char="•"/>
                      </a:pPr>
                      <a:endParaRPr lang="en-GB" sz="2400" b="0" baseline="0" dirty="0" smtClean="0"/>
                    </a:p>
                    <a:p>
                      <a:r>
                        <a:rPr lang="en-GB" sz="2400" b="1" dirty="0" smtClean="0"/>
                        <a:t>Balance of business with major multiples</a:t>
                      </a:r>
                    </a:p>
                  </a:txBody>
                  <a:tcPr/>
                </a:tc>
              </a:tr>
            </a:tbl>
          </a:graphicData>
        </a:graphic>
      </p:graphicFrame>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1334485">
            <a:off x="6322168" y="5000364"/>
            <a:ext cx="2361006" cy="1783555"/>
          </a:xfrm>
          <a:prstGeom prst="rect">
            <a:avLst/>
          </a:prstGeom>
          <a:noFill/>
          <a:ln>
            <a:noFill/>
          </a:ln>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http://s3.amazonaws.com/foodspotting-ec2/reviews/1739700/thumb_600.jpg?133716532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04188">
            <a:off x="6529972" y="2932561"/>
            <a:ext cx="2215555" cy="1944406"/>
          </a:xfrm>
          <a:prstGeom prst="rect">
            <a:avLst/>
          </a:prstGeom>
          <a:noFill/>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pic>
      <p:pic>
        <p:nvPicPr>
          <p:cNvPr id="8" name="Picture 2" descr="PARK_CAKES DESKTOP[1]"/>
          <p:cNvPicPr>
            <a:picLocks noChangeAspect="1" noChangeArrowheads="1"/>
          </p:cNvPicPr>
          <p:nvPr/>
        </p:nvPicPr>
        <p:blipFill>
          <a:blip r:embed="rId4" cstate="print">
            <a:clrChange>
              <a:clrFrom>
                <a:srgbClr val="FFFFCD"/>
              </a:clrFrom>
              <a:clrTo>
                <a:srgbClr val="FFFFCD">
                  <a:alpha val="0"/>
                </a:srgbClr>
              </a:clrTo>
            </a:clrChange>
            <a:extLst>
              <a:ext uri="{28A0092B-C50C-407E-A947-70E740481C1C}">
                <a14:useLocalDpi xmlns="" xmlns:a14="http://schemas.microsoft.com/office/drawing/2010/main" val="0"/>
              </a:ext>
            </a:extLst>
          </a:blip>
          <a:srcRect l="30396" t="28900" r="30560" b="33514"/>
          <a:stretch>
            <a:fillRect/>
          </a:stretch>
        </p:blipFill>
        <p:spPr bwMode="auto">
          <a:xfrm>
            <a:off x="7812360" y="2"/>
            <a:ext cx="1285182" cy="927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Product Image"/>
          <p:cNvPicPr>
            <a:picLocks noChangeAspect="1" noChangeArrowheads="1"/>
          </p:cNvPicPr>
          <p:nvPr/>
        </p:nvPicPr>
        <p:blipFill>
          <a:blip r:embed="rId5" cstate="print"/>
          <a:srcRect/>
          <a:stretch>
            <a:fillRect/>
          </a:stretch>
        </p:blipFill>
        <p:spPr bwMode="auto">
          <a:xfrm rot="20866620">
            <a:off x="5367933" y="747231"/>
            <a:ext cx="2122340" cy="2304256"/>
          </a:xfrm>
          <a:prstGeom prst="rect">
            <a:avLst/>
          </a:prstGeom>
          <a:noFill/>
          <a:effectLst>
            <a:outerShdw blurRad="50800" dist="38100" dir="5400000" algn="t" rotWithShape="0">
              <a:prstClr val="black">
                <a:alpha val="40000"/>
              </a:prstClr>
            </a:outerShdw>
          </a:effectLst>
        </p:spPr>
      </p:pic>
    </p:spTree>
    <p:extLst>
      <p:ext uri="{BB962C8B-B14F-4D97-AF65-F5344CB8AC3E}">
        <p14:creationId xmlns="" xmlns:p14="http://schemas.microsoft.com/office/powerpoint/2010/main" val="13406389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176047702"/>
              </p:ext>
            </p:extLst>
          </p:nvPr>
        </p:nvGraphicFramePr>
        <p:xfrm>
          <a:off x="106778" y="332656"/>
          <a:ext cx="9037222" cy="3840480"/>
        </p:xfrm>
        <a:graphic>
          <a:graphicData uri="http://schemas.openxmlformats.org/drawingml/2006/table">
            <a:tbl>
              <a:tblPr firstRow="1" bandRow="1">
                <a:tableStyleId>{7DF18680-E054-41AD-8BC1-D1AEF772440D}</a:tableStyleId>
              </a:tblPr>
              <a:tblGrid>
                <a:gridCol w="9037222"/>
              </a:tblGrid>
              <a:tr h="461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People</a:t>
                      </a:r>
                      <a:endParaRPr lang="en-GB" sz="3200" dirty="0"/>
                    </a:p>
                  </a:txBody>
                  <a:tcPr/>
                </a:tc>
              </a:tr>
              <a:tr h="1554480">
                <a:tc>
                  <a:txBody>
                    <a:bodyPr/>
                    <a:lstStyle/>
                    <a:p>
                      <a:r>
                        <a:rPr lang="en-GB" sz="2400" b="1" dirty="0" smtClean="0"/>
                        <a:t>Employ 1200 People</a:t>
                      </a:r>
                    </a:p>
                    <a:p>
                      <a:pPr>
                        <a:buFont typeface="Arial" pitchFamily="34" charset="0"/>
                        <a:buChar char="•"/>
                      </a:pPr>
                      <a:r>
                        <a:rPr lang="en-GB" sz="2400" b="0" dirty="0" smtClean="0"/>
                        <a:t>Retain industry leading skills</a:t>
                      </a:r>
                    </a:p>
                    <a:p>
                      <a:pPr>
                        <a:buFont typeface="Arial" pitchFamily="34" charset="0"/>
                        <a:buChar char="•"/>
                      </a:pPr>
                      <a:r>
                        <a:rPr lang="en-GB" sz="2400" b="0" dirty="0" smtClean="0"/>
                        <a:t>52% Highly Skilled </a:t>
                      </a:r>
                    </a:p>
                    <a:p>
                      <a:pPr>
                        <a:buFont typeface="Arial" pitchFamily="34" charset="0"/>
                        <a:buChar char="•"/>
                      </a:pPr>
                      <a:r>
                        <a:rPr lang="en-GB" sz="2400" b="0" dirty="0" smtClean="0"/>
                        <a:t>50</a:t>
                      </a:r>
                      <a:r>
                        <a:rPr lang="en-GB" sz="2400" b="0" baseline="0" dirty="0" smtClean="0"/>
                        <a:t>% &gt;10 years service, average is 19 years!   </a:t>
                      </a:r>
                    </a:p>
                    <a:p>
                      <a:pPr>
                        <a:buFont typeface="Arial" pitchFamily="34" charset="0"/>
                        <a:buChar char="•"/>
                      </a:pPr>
                      <a:r>
                        <a:rPr lang="en-GB" sz="2400" b="0" baseline="0" dirty="0" smtClean="0"/>
                        <a:t>Agency model for flexibility</a:t>
                      </a:r>
                    </a:p>
                    <a:p>
                      <a:pPr>
                        <a:buFont typeface="Arial" pitchFamily="34" charset="0"/>
                        <a:buChar char="•"/>
                      </a:pPr>
                      <a:endParaRPr lang="en-GB" sz="1600" b="1" dirty="0">
                        <a:latin typeface="+mn-lt"/>
                        <a:cs typeface="Arial" pitchFamily="34" charset="0"/>
                      </a:endParaRPr>
                    </a:p>
                  </a:txBody>
                  <a:tcPr/>
                </a:tc>
              </a:tr>
              <a:tr h="1097280">
                <a:tc>
                  <a:txBody>
                    <a:bodyPr/>
                    <a:lstStyle/>
                    <a:p>
                      <a:pPr>
                        <a:buFont typeface="Arial" pitchFamily="34" charset="0"/>
                        <a:buNone/>
                      </a:pPr>
                      <a:endParaRPr lang="en-GB" sz="1600" b="1" dirty="0" smtClean="0"/>
                    </a:p>
                  </a:txBody>
                  <a:tcPr/>
                </a:tc>
              </a:tr>
            </a:tbl>
          </a:graphicData>
        </a:graphic>
      </p:graphicFrame>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3429000"/>
            <a:ext cx="5044854" cy="2665802"/>
          </a:xfrm>
          <a:prstGeom prst="roundRect">
            <a:avLst>
              <a:gd name="adj" fmla="val 82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descr="http://farm5.staticflickr.com/4017/4316206778_af9e4da703_z.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8224" y="1196752"/>
            <a:ext cx="2331103" cy="1728192"/>
          </a:xfrm>
          <a:prstGeom prst="rect">
            <a:avLst/>
          </a:prstGeom>
          <a:noFill/>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96136" y="3573015"/>
            <a:ext cx="2880320" cy="2372489"/>
          </a:xfrm>
          <a:prstGeom prst="rect">
            <a:avLst/>
          </a:prstGeom>
          <a:noFill/>
          <a:ln>
            <a:noFill/>
          </a:ln>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descr="PARK_CAKES DESKTOP[1]"/>
          <p:cNvPicPr>
            <a:picLocks noChangeAspect="1" noChangeArrowheads="1"/>
          </p:cNvPicPr>
          <p:nvPr/>
        </p:nvPicPr>
        <p:blipFill>
          <a:blip r:embed="rId5" cstate="print">
            <a:clrChange>
              <a:clrFrom>
                <a:srgbClr val="FFFFCD"/>
              </a:clrFrom>
              <a:clrTo>
                <a:srgbClr val="FFFFCD">
                  <a:alpha val="0"/>
                </a:srgbClr>
              </a:clrTo>
            </a:clrChange>
            <a:extLst>
              <a:ext uri="{28A0092B-C50C-407E-A947-70E740481C1C}">
                <a14:useLocalDpi xmlns="" xmlns:a14="http://schemas.microsoft.com/office/drawing/2010/main" val="0"/>
              </a:ext>
            </a:extLst>
          </a:blip>
          <a:srcRect l="30396" t="28900" r="30560" b="33514"/>
          <a:stretch>
            <a:fillRect/>
          </a:stretch>
        </p:blipFill>
        <p:spPr bwMode="auto">
          <a:xfrm>
            <a:off x="8225140" y="2"/>
            <a:ext cx="872402" cy="629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6" cstate="print"/>
          <a:srcRect/>
          <a:stretch>
            <a:fillRect/>
          </a:stretch>
        </p:blipFill>
        <p:spPr bwMode="auto">
          <a:xfrm>
            <a:off x="6804248" y="6255693"/>
            <a:ext cx="865276" cy="557683"/>
          </a:xfrm>
          <a:prstGeom prst="rect">
            <a:avLst/>
          </a:prstGeom>
          <a:noFill/>
          <a:ln w="9525">
            <a:noFill/>
            <a:miter lim="800000"/>
            <a:headEnd/>
            <a:tailEnd/>
          </a:ln>
        </p:spPr>
      </p:pic>
    </p:spTree>
    <p:extLst>
      <p:ext uri="{BB962C8B-B14F-4D97-AF65-F5344CB8AC3E}">
        <p14:creationId xmlns="" xmlns:p14="http://schemas.microsoft.com/office/powerpoint/2010/main" val="7314884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974"/>
            <a:ext cx="8804275" cy="693738"/>
          </a:xfrm>
        </p:spPr>
        <p:txBody>
          <a:bodyPr/>
          <a:lstStyle/>
          <a:p>
            <a:r>
              <a:rPr lang="en-GB" sz="2400" b="1" dirty="0" smtClean="0"/>
              <a:t> </a:t>
            </a:r>
            <a:r>
              <a:rPr lang="en-GB" sz="3200" b="1" dirty="0" smtClean="0"/>
              <a:t>Oldham Site</a:t>
            </a:r>
            <a:endParaRPr lang="en-US" sz="3200" b="1" dirty="0"/>
          </a:p>
        </p:txBody>
      </p:sp>
      <p:pic>
        <p:nvPicPr>
          <p:cNvPr id="5" name="Picture 3" descr="Site Plan"/>
          <p:cNvPicPr>
            <a:picLocks noChangeAspect="1" noChangeArrowheads="1"/>
          </p:cNvPicPr>
          <p:nvPr/>
        </p:nvPicPr>
        <p:blipFill>
          <a:blip r:embed="rId2" cstate="print"/>
          <a:srcRect l="8721" t="14160" r="8331" b="14722"/>
          <a:stretch>
            <a:fillRect/>
          </a:stretch>
        </p:blipFill>
        <p:spPr bwMode="auto">
          <a:xfrm>
            <a:off x="0" y="692696"/>
            <a:ext cx="9144001" cy="5760640"/>
          </a:xfrm>
          <a:prstGeom prst="rect">
            <a:avLst/>
          </a:prstGeom>
          <a:noFill/>
          <a:ln w="19050">
            <a:noFill/>
            <a:miter lim="800000"/>
            <a:headEnd/>
            <a:tailEnd/>
          </a:ln>
        </p:spPr>
      </p:pic>
      <p:sp>
        <p:nvSpPr>
          <p:cNvPr id="6" name="Text Box 5"/>
          <p:cNvSpPr txBox="1">
            <a:spLocks noChangeArrowheads="1"/>
          </p:cNvSpPr>
          <p:nvPr/>
        </p:nvSpPr>
        <p:spPr bwMode="auto">
          <a:xfrm rot="-1761118">
            <a:off x="3272967" y="3835400"/>
            <a:ext cx="832279" cy="523220"/>
          </a:xfrm>
          <a:prstGeom prst="rect">
            <a:avLst/>
          </a:prstGeom>
          <a:noFill/>
          <a:ln w="9525">
            <a:noFill/>
            <a:miter lim="800000"/>
            <a:headEnd/>
            <a:tailEnd/>
          </a:ln>
        </p:spPr>
        <p:txBody>
          <a:bodyPr wrap="none">
            <a:spAutoFit/>
          </a:bodyPr>
          <a:lstStyle/>
          <a:p>
            <a:r>
              <a:rPr lang="en-GB" sz="1400" dirty="0"/>
              <a:t>Beehive</a:t>
            </a:r>
          </a:p>
          <a:p>
            <a:r>
              <a:rPr lang="en-GB" sz="1400" dirty="0"/>
              <a:t>1954</a:t>
            </a:r>
            <a:endParaRPr lang="en-US" sz="1400" dirty="0"/>
          </a:p>
        </p:txBody>
      </p:sp>
      <p:sp>
        <p:nvSpPr>
          <p:cNvPr id="7" name="Text Box 6"/>
          <p:cNvSpPr txBox="1">
            <a:spLocks noChangeArrowheads="1"/>
          </p:cNvSpPr>
          <p:nvPr/>
        </p:nvSpPr>
        <p:spPr bwMode="auto">
          <a:xfrm rot="-1617796">
            <a:off x="1783390" y="4235678"/>
            <a:ext cx="1617751" cy="738664"/>
          </a:xfrm>
          <a:prstGeom prst="rect">
            <a:avLst/>
          </a:prstGeom>
          <a:noFill/>
          <a:ln w="9525">
            <a:noFill/>
            <a:miter lim="800000"/>
            <a:headEnd/>
            <a:tailEnd/>
          </a:ln>
        </p:spPr>
        <p:txBody>
          <a:bodyPr wrap="none">
            <a:spAutoFit/>
          </a:bodyPr>
          <a:lstStyle/>
          <a:p>
            <a:r>
              <a:rPr lang="en-GB" sz="1400" dirty="0"/>
              <a:t>Dowry Street</a:t>
            </a:r>
          </a:p>
          <a:p>
            <a:r>
              <a:rPr lang="en-GB" sz="1400" dirty="0"/>
              <a:t>1959</a:t>
            </a:r>
          </a:p>
          <a:p>
            <a:r>
              <a:rPr lang="en-GB" sz="1400" dirty="0"/>
              <a:t>Now Maintenance</a:t>
            </a:r>
            <a:endParaRPr lang="en-US" sz="1400" dirty="0"/>
          </a:p>
        </p:txBody>
      </p:sp>
      <p:sp>
        <p:nvSpPr>
          <p:cNvPr id="8" name="Text Box 7"/>
          <p:cNvSpPr txBox="1">
            <a:spLocks noChangeArrowheads="1"/>
          </p:cNvSpPr>
          <p:nvPr/>
        </p:nvSpPr>
        <p:spPr bwMode="auto">
          <a:xfrm rot="-1782085">
            <a:off x="6207858" y="1443899"/>
            <a:ext cx="902811" cy="738664"/>
          </a:xfrm>
          <a:prstGeom prst="rect">
            <a:avLst/>
          </a:prstGeom>
          <a:noFill/>
          <a:ln w="9525">
            <a:noFill/>
            <a:miter lim="800000"/>
            <a:headEnd/>
            <a:tailEnd/>
          </a:ln>
        </p:spPr>
        <p:txBody>
          <a:bodyPr wrap="none">
            <a:spAutoFit/>
          </a:bodyPr>
          <a:lstStyle/>
          <a:p>
            <a:r>
              <a:rPr lang="en-GB" sz="1400" dirty="0"/>
              <a:t>Bakewell</a:t>
            </a:r>
          </a:p>
          <a:p>
            <a:r>
              <a:rPr lang="en-GB" sz="1400" dirty="0"/>
              <a:t>1963 &amp; </a:t>
            </a:r>
          </a:p>
          <a:p>
            <a:r>
              <a:rPr lang="en-GB" sz="1400" dirty="0"/>
              <a:t>1997</a:t>
            </a:r>
            <a:endParaRPr lang="en-US" sz="1400" dirty="0"/>
          </a:p>
        </p:txBody>
      </p:sp>
      <p:sp>
        <p:nvSpPr>
          <p:cNvPr id="9" name="Text Box 8"/>
          <p:cNvSpPr txBox="1">
            <a:spLocks noChangeArrowheads="1"/>
          </p:cNvSpPr>
          <p:nvPr/>
        </p:nvSpPr>
        <p:spPr bwMode="auto">
          <a:xfrm rot="-1782085">
            <a:off x="5336601" y="2046966"/>
            <a:ext cx="1011815" cy="738664"/>
          </a:xfrm>
          <a:prstGeom prst="rect">
            <a:avLst/>
          </a:prstGeom>
          <a:noFill/>
          <a:ln w="9525">
            <a:noFill/>
            <a:miter lim="800000"/>
            <a:headEnd/>
            <a:tailEnd/>
          </a:ln>
        </p:spPr>
        <p:txBody>
          <a:bodyPr wrap="none">
            <a:spAutoFit/>
          </a:bodyPr>
          <a:lstStyle/>
          <a:p>
            <a:r>
              <a:rPr lang="en-GB" sz="1400" dirty="0"/>
              <a:t>Honeywell</a:t>
            </a:r>
          </a:p>
          <a:p>
            <a:r>
              <a:rPr lang="en-GB" sz="1400" dirty="0"/>
              <a:t>1963 &amp; </a:t>
            </a:r>
          </a:p>
          <a:p>
            <a:r>
              <a:rPr lang="en-GB" sz="1400" dirty="0"/>
              <a:t>1997</a:t>
            </a:r>
            <a:endParaRPr lang="en-US" sz="1400" dirty="0"/>
          </a:p>
        </p:txBody>
      </p:sp>
      <p:sp>
        <p:nvSpPr>
          <p:cNvPr id="10" name="Text Box 9"/>
          <p:cNvSpPr txBox="1">
            <a:spLocks noChangeArrowheads="1"/>
          </p:cNvSpPr>
          <p:nvPr/>
        </p:nvSpPr>
        <p:spPr bwMode="auto">
          <a:xfrm rot="-1782085">
            <a:off x="4323399" y="603916"/>
            <a:ext cx="1199367" cy="954107"/>
          </a:xfrm>
          <a:prstGeom prst="rect">
            <a:avLst/>
          </a:prstGeom>
          <a:noFill/>
          <a:ln w="9525">
            <a:noFill/>
            <a:miter lim="800000"/>
            <a:headEnd/>
            <a:tailEnd/>
          </a:ln>
        </p:spPr>
        <p:txBody>
          <a:bodyPr wrap="square">
            <a:spAutoFit/>
          </a:bodyPr>
          <a:lstStyle/>
          <a:p>
            <a:r>
              <a:rPr lang="en-GB" sz="1400" dirty="0" smtClean="0"/>
              <a:t>Marlborough Desserts / Gluten Free </a:t>
            </a:r>
            <a:endParaRPr lang="en-GB" sz="1400" dirty="0"/>
          </a:p>
          <a:p>
            <a:r>
              <a:rPr lang="en-GB" sz="1400" dirty="0" smtClean="0"/>
              <a:t>1971 &amp; 2014</a:t>
            </a:r>
            <a:endParaRPr lang="en-US" sz="1400" dirty="0"/>
          </a:p>
        </p:txBody>
      </p:sp>
      <p:sp>
        <p:nvSpPr>
          <p:cNvPr id="11" name="Text Box 10"/>
          <p:cNvSpPr txBox="1">
            <a:spLocks noChangeArrowheads="1"/>
          </p:cNvSpPr>
          <p:nvPr/>
        </p:nvSpPr>
        <p:spPr bwMode="auto">
          <a:xfrm rot="-1782085">
            <a:off x="2325547" y="1577255"/>
            <a:ext cx="1093313" cy="523220"/>
          </a:xfrm>
          <a:prstGeom prst="rect">
            <a:avLst/>
          </a:prstGeom>
          <a:noFill/>
          <a:ln w="9525">
            <a:noFill/>
            <a:miter lim="800000"/>
            <a:headEnd/>
            <a:tailEnd/>
          </a:ln>
        </p:spPr>
        <p:txBody>
          <a:bodyPr wrap="none">
            <a:spAutoFit/>
          </a:bodyPr>
          <a:lstStyle/>
          <a:p>
            <a:r>
              <a:rPr lang="en-GB" sz="1400" dirty="0"/>
              <a:t>Warehouse</a:t>
            </a:r>
          </a:p>
          <a:p>
            <a:r>
              <a:rPr lang="en-GB" sz="1400" dirty="0"/>
              <a:t>1990</a:t>
            </a:r>
            <a:endParaRPr lang="en-US" sz="1400" dirty="0"/>
          </a:p>
        </p:txBody>
      </p:sp>
      <p:sp>
        <p:nvSpPr>
          <p:cNvPr id="12" name="Text Box 11"/>
          <p:cNvSpPr txBox="1">
            <a:spLocks noChangeArrowheads="1"/>
          </p:cNvSpPr>
          <p:nvPr/>
        </p:nvSpPr>
        <p:spPr bwMode="auto">
          <a:xfrm rot="1471708">
            <a:off x="4709754" y="3987800"/>
            <a:ext cx="1140056" cy="523220"/>
          </a:xfrm>
          <a:prstGeom prst="rect">
            <a:avLst/>
          </a:prstGeom>
          <a:noFill/>
          <a:ln w="9525">
            <a:noFill/>
            <a:miter lim="800000"/>
            <a:headEnd/>
            <a:tailEnd/>
          </a:ln>
        </p:spPr>
        <p:txBody>
          <a:bodyPr wrap="none">
            <a:spAutoFit/>
          </a:bodyPr>
          <a:lstStyle/>
          <a:p>
            <a:r>
              <a:rPr lang="en-GB" sz="1400" dirty="0"/>
              <a:t>Hathershaw</a:t>
            </a:r>
          </a:p>
          <a:p>
            <a:r>
              <a:rPr lang="en-GB" sz="1400" dirty="0"/>
              <a:t>Lane</a:t>
            </a:r>
            <a:endParaRPr lang="en-US" sz="1400" dirty="0"/>
          </a:p>
        </p:txBody>
      </p:sp>
      <p:sp>
        <p:nvSpPr>
          <p:cNvPr id="13" name="Text Box 12"/>
          <p:cNvSpPr txBox="1">
            <a:spLocks noChangeArrowheads="1"/>
          </p:cNvSpPr>
          <p:nvPr/>
        </p:nvSpPr>
        <p:spPr bwMode="auto">
          <a:xfrm rot="1471708">
            <a:off x="6393614" y="1090217"/>
            <a:ext cx="941283" cy="307777"/>
          </a:xfrm>
          <a:prstGeom prst="rect">
            <a:avLst/>
          </a:prstGeom>
          <a:noFill/>
          <a:ln w="9525">
            <a:noFill/>
            <a:miter lim="800000"/>
            <a:headEnd/>
            <a:tailEnd/>
          </a:ln>
        </p:spPr>
        <p:txBody>
          <a:bodyPr wrap="none">
            <a:spAutoFit/>
          </a:bodyPr>
          <a:lstStyle/>
          <a:p>
            <a:r>
              <a:rPr lang="en-GB" sz="1400" dirty="0"/>
              <a:t>Despatch</a:t>
            </a:r>
            <a:endParaRPr lang="en-US" sz="1400" dirty="0"/>
          </a:p>
        </p:txBody>
      </p:sp>
      <p:sp>
        <p:nvSpPr>
          <p:cNvPr id="14" name="Text Box 13"/>
          <p:cNvSpPr txBox="1">
            <a:spLocks noChangeArrowheads="1"/>
          </p:cNvSpPr>
          <p:nvPr/>
        </p:nvSpPr>
        <p:spPr bwMode="auto">
          <a:xfrm rot="-1559580">
            <a:off x="4931409" y="3187472"/>
            <a:ext cx="739241" cy="307777"/>
          </a:xfrm>
          <a:prstGeom prst="rect">
            <a:avLst/>
          </a:prstGeom>
          <a:noFill/>
          <a:ln w="9525">
            <a:noFill/>
            <a:miter lim="800000"/>
            <a:headEnd/>
            <a:tailEnd/>
          </a:ln>
        </p:spPr>
        <p:txBody>
          <a:bodyPr wrap="none">
            <a:spAutoFit/>
          </a:bodyPr>
          <a:lstStyle/>
          <a:p>
            <a:r>
              <a:rPr lang="en-GB" sz="1400" dirty="0"/>
              <a:t>Offices</a:t>
            </a:r>
            <a:endParaRPr lang="en-US" sz="1400" dirty="0"/>
          </a:p>
        </p:txBody>
      </p:sp>
      <p:sp>
        <p:nvSpPr>
          <p:cNvPr id="15" name="Line 16"/>
          <p:cNvSpPr>
            <a:spLocks noChangeShapeType="1"/>
          </p:cNvSpPr>
          <p:nvPr/>
        </p:nvSpPr>
        <p:spPr bwMode="auto">
          <a:xfrm>
            <a:off x="971551" y="4630410"/>
            <a:ext cx="1800249" cy="1678910"/>
          </a:xfrm>
          <a:prstGeom prst="line">
            <a:avLst/>
          </a:prstGeom>
          <a:noFill/>
          <a:ln w="9525">
            <a:solidFill>
              <a:srgbClr val="0066FF"/>
            </a:solidFill>
            <a:round/>
            <a:headEnd/>
            <a:tailEnd/>
          </a:ln>
        </p:spPr>
        <p:txBody>
          <a:bodyPr/>
          <a:lstStyle/>
          <a:p>
            <a:endParaRPr lang="en-US" dirty="0"/>
          </a:p>
        </p:txBody>
      </p:sp>
      <p:sp>
        <p:nvSpPr>
          <p:cNvPr id="16" name="Line 17"/>
          <p:cNvSpPr>
            <a:spLocks noChangeShapeType="1"/>
          </p:cNvSpPr>
          <p:nvPr/>
        </p:nvSpPr>
        <p:spPr bwMode="auto">
          <a:xfrm flipV="1">
            <a:off x="899592" y="3212976"/>
            <a:ext cx="2520280" cy="1368152"/>
          </a:xfrm>
          <a:prstGeom prst="line">
            <a:avLst/>
          </a:prstGeom>
          <a:noFill/>
          <a:ln w="9525">
            <a:solidFill>
              <a:srgbClr val="0066FF"/>
            </a:solidFill>
            <a:round/>
            <a:headEnd/>
            <a:tailEnd/>
          </a:ln>
        </p:spPr>
        <p:txBody>
          <a:bodyPr/>
          <a:lstStyle/>
          <a:p>
            <a:endParaRPr lang="en-US" dirty="0"/>
          </a:p>
        </p:txBody>
      </p:sp>
      <p:sp>
        <p:nvSpPr>
          <p:cNvPr id="17" name="Line 18"/>
          <p:cNvSpPr>
            <a:spLocks noChangeShapeType="1"/>
          </p:cNvSpPr>
          <p:nvPr/>
        </p:nvSpPr>
        <p:spPr bwMode="auto">
          <a:xfrm>
            <a:off x="1979712" y="2924944"/>
            <a:ext cx="1368152" cy="288032"/>
          </a:xfrm>
          <a:prstGeom prst="line">
            <a:avLst/>
          </a:prstGeom>
          <a:noFill/>
          <a:ln w="9525">
            <a:solidFill>
              <a:srgbClr val="0066FF"/>
            </a:solidFill>
            <a:round/>
            <a:headEnd/>
            <a:tailEnd/>
          </a:ln>
        </p:spPr>
        <p:txBody>
          <a:bodyPr/>
          <a:lstStyle/>
          <a:p>
            <a:endParaRPr lang="en-US" dirty="0"/>
          </a:p>
        </p:txBody>
      </p:sp>
      <p:sp>
        <p:nvSpPr>
          <p:cNvPr id="18" name="Line 19"/>
          <p:cNvSpPr>
            <a:spLocks noChangeShapeType="1"/>
          </p:cNvSpPr>
          <p:nvPr/>
        </p:nvSpPr>
        <p:spPr bwMode="auto">
          <a:xfrm flipV="1">
            <a:off x="1907704" y="2564904"/>
            <a:ext cx="359020" cy="287337"/>
          </a:xfrm>
          <a:prstGeom prst="line">
            <a:avLst/>
          </a:prstGeom>
          <a:noFill/>
          <a:ln w="9525">
            <a:solidFill>
              <a:srgbClr val="0066FF"/>
            </a:solidFill>
            <a:round/>
            <a:headEnd/>
            <a:tailEnd/>
          </a:ln>
        </p:spPr>
        <p:txBody>
          <a:bodyPr/>
          <a:lstStyle/>
          <a:p>
            <a:endParaRPr lang="en-US" dirty="0"/>
          </a:p>
        </p:txBody>
      </p:sp>
      <p:sp>
        <p:nvSpPr>
          <p:cNvPr id="19" name="Line 20"/>
          <p:cNvSpPr>
            <a:spLocks noChangeShapeType="1"/>
          </p:cNvSpPr>
          <p:nvPr/>
        </p:nvSpPr>
        <p:spPr bwMode="auto">
          <a:xfrm>
            <a:off x="1331640" y="2420888"/>
            <a:ext cx="937846" cy="144463"/>
          </a:xfrm>
          <a:prstGeom prst="line">
            <a:avLst/>
          </a:prstGeom>
          <a:noFill/>
          <a:ln w="9525">
            <a:solidFill>
              <a:srgbClr val="0066FF"/>
            </a:solidFill>
            <a:round/>
            <a:headEnd/>
            <a:tailEnd/>
          </a:ln>
        </p:spPr>
        <p:txBody>
          <a:bodyPr/>
          <a:lstStyle/>
          <a:p>
            <a:endParaRPr lang="en-US" dirty="0"/>
          </a:p>
        </p:txBody>
      </p:sp>
      <p:sp>
        <p:nvSpPr>
          <p:cNvPr id="20" name="Line 21"/>
          <p:cNvSpPr>
            <a:spLocks noChangeShapeType="1"/>
          </p:cNvSpPr>
          <p:nvPr/>
        </p:nvSpPr>
        <p:spPr bwMode="auto">
          <a:xfrm flipV="1">
            <a:off x="1331640" y="1484784"/>
            <a:ext cx="1081454" cy="792088"/>
          </a:xfrm>
          <a:prstGeom prst="line">
            <a:avLst/>
          </a:prstGeom>
          <a:noFill/>
          <a:ln w="9525">
            <a:solidFill>
              <a:srgbClr val="0066FF"/>
            </a:solidFill>
            <a:round/>
            <a:headEnd/>
            <a:tailEnd/>
          </a:ln>
        </p:spPr>
        <p:txBody>
          <a:bodyPr/>
          <a:lstStyle/>
          <a:p>
            <a:endParaRPr lang="en-US" dirty="0"/>
          </a:p>
        </p:txBody>
      </p:sp>
      <p:sp>
        <p:nvSpPr>
          <p:cNvPr id="21" name="Line 22"/>
          <p:cNvSpPr>
            <a:spLocks noChangeShapeType="1"/>
          </p:cNvSpPr>
          <p:nvPr/>
        </p:nvSpPr>
        <p:spPr bwMode="auto">
          <a:xfrm flipV="1">
            <a:off x="2411760" y="764704"/>
            <a:ext cx="2446916" cy="720080"/>
          </a:xfrm>
          <a:prstGeom prst="line">
            <a:avLst/>
          </a:prstGeom>
          <a:noFill/>
          <a:ln w="9525">
            <a:solidFill>
              <a:srgbClr val="0066FF"/>
            </a:solidFill>
            <a:round/>
            <a:headEnd/>
            <a:tailEnd/>
          </a:ln>
        </p:spPr>
        <p:txBody>
          <a:bodyPr/>
          <a:lstStyle/>
          <a:p>
            <a:endParaRPr lang="en-US" dirty="0"/>
          </a:p>
        </p:txBody>
      </p:sp>
      <p:sp>
        <p:nvSpPr>
          <p:cNvPr id="22" name="Line 24"/>
          <p:cNvSpPr>
            <a:spLocks noChangeShapeType="1"/>
          </p:cNvSpPr>
          <p:nvPr/>
        </p:nvSpPr>
        <p:spPr bwMode="auto">
          <a:xfrm>
            <a:off x="5004048" y="620688"/>
            <a:ext cx="3672408" cy="648072"/>
          </a:xfrm>
          <a:prstGeom prst="line">
            <a:avLst/>
          </a:prstGeom>
          <a:noFill/>
          <a:ln w="9525">
            <a:solidFill>
              <a:srgbClr val="0066FF"/>
            </a:solidFill>
            <a:round/>
            <a:headEnd/>
            <a:tailEnd/>
          </a:ln>
        </p:spPr>
        <p:txBody>
          <a:bodyPr/>
          <a:lstStyle/>
          <a:p>
            <a:endParaRPr lang="en-US" dirty="0"/>
          </a:p>
        </p:txBody>
      </p:sp>
      <p:sp>
        <p:nvSpPr>
          <p:cNvPr id="23" name="Line 25"/>
          <p:cNvSpPr>
            <a:spLocks noChangeShapeType="1"/>
          </p:cNvSpPr>
          <p:nvPr/>
        </p:nvSpPr>
        <p:spPr bwMode="auto">
          <a:xfrm>
            <a:off x="7596336" y="1916832"/>
            <a:ext cx="287215" cy="1152525"/>
          </a:xfrm>
          <a:prstGeom prst="line">
            <a:avLst/>
          </a:prstGeom>
          <a:noFill/>
          <a:ln w="9525">
            <a:solidFill>
              <a:srgbClr val="0066FF"/>
            </a:solidFill>
            <a:round/>
            <a:headEnd/>
            <a:tailEnd/>
          </a:ln>
        </p:spPr>
        <p:txBody>
          <a:bodyPr/>
          <a:lstStyle/>
          <a:p>
            <a:endParaRPr lang="en-US" dirty="0"/>
          </a:p>
        </p:txBody>
      </p:sp>
      <p:sp>
        <p:nvSpPr>
          <p:cNvPr id="24" name="TextBox 21"/>
          <p:cNvSpPr txBox="1">
            <a:spLocks noChangeArrowheads="1"/>
          </p:cNvSpPr>
          <p:nvPr/>
        </p:nvSpPr>
        <p:spPr bwMode="auto">
          <a:xfrm>
            <a:off x="3311352" y="5229200"/>
            <a:ext cx="5832648" cy="1015663"/>
          </a:xfrm>
          <a:prstGeom prst="rect">
            <a:avLst/>
          </a:prstGeom>
          <a:noFill/>
          <a:ln w="9525">
            <a:noFill/>
            <a:miter lim="800000"/>
            <a:headEnd/>
            <a:tailEnd/>
          </a:ln>
        </p:spPr>
        <p:txBody>
          <a:bodyPr wrap="square">
            <a:spAutoFit/>
          </a:bodyPr>
          <a:lstStyle/>
          <a:p>
            <a:pPr algn="ctr"/>
            <a:r>
              <a:rPr lang="en-GB" sz="2000" dirty="0" smtClean="0"/>
              <a:t>Oldham </a:t>
            </a:r>
            <a:r>
              <a:rPr lang="en-GB" sz="2000" dirty="0"/>
              <a:t>is a 10.5 Acre site</a:t>
            </a:r>
          </a:p>
          <a:p>
            <a:pPr algn="ctr"/>
            <a:endParaRPr lang="en-GB" sz="2000" dirty="0"/>
          </a:p>
          <a:p>
            <a:pPr algn="ctr"/>
            <a:r>
              <a:rPr lang="en-GB" sz="2000" dirty="0"/>
              <a:t>With 8.2 acres of manufacturing floor space</a:t>
            </a:r>
          </a:p>
        </p:txBody>
      </p:sp>
      <p:pic>
        <p:nvPicPr>
          <p:cNvPr id="32" name="Picture 4"/>
          <p:cNvPicPr>
            <a:picLocks noChangeAspect="1" noChangeArrowheads="1"/>
          </p:cNvPicPr>
          <p:nvPr/>
        </p:nvPicPr>
        <p:blipFill>
          <a:blip r:embed="rId3" cstate="print"/>
          <a:srcRect/>
          <a:stretch>
            <a:fillRect/>
          </a:stretch>
        </p:blipFill>
        <p:spPr bwMode="auto">
          <a:xfrm>
            <a:off x="6804248" y="6255693"/>
            <a:ext cx="865276" cy="55768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Up Arrow 16"/>
          <p:cNvSpPr/>
          <p:nvPr/>
        </p:nvSpPr>
        <p:spPr>
          <a:xfrm rot="13307203">
            <a:off x="3259341" y="4654176"/>
            <a:ext cx="720080" cy="1089799"/>
          </a:xfrm>
          <a:prstGeom prst="upArrow">
            <a:avLst>
              <a:gd name="adj1" fmla="val 437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Up Arrow 18"/>
          <p:cNvSpPr/>
          <p:nvPr/>
        </p:nvSpPr>
        <p:spPr>
          <a:xfrm rot="8062612">
            <a:off x="5216315" y="4673378"/>
            <a:ext cx="720080" cy="1098313"/>
          </a:xfrm>
          <a:prstGeom prst="upArrow">
            <a:avLst>
              <a:gd name="adj1" fmla="val 437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Up Arrow 17"/>
          <p:cNvSpPr/>
          <p:nvPr/>
        </p:nvSpPr>
        <p:spPr>
          <a:xfrm rot="3097657">
            <a:off x="5294341" y="2802328"/>
            <a:ext cx="720080" cy="996023"/>
          </a:xfrm>
          <a:prstGeom prst="upArrow">
            <a:avLst>
              <a:gd name="adj1" fmla="val 437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Up Arrow 15"/>
          <p:cNvSpPr/>
          <p:nvPr/>
        </p:nvSpPr>
        <p:spPr>
          <a:xfrm rot="18731610">
            <a:off x="3280778" y="2825344"/>
            <a:ext cx="720080" cy="915586"/>
          </a:xfrm>
          <a:prstGeom prst="upArrow">
            <a:avLst>
              <a:gd name="adj1" fmla="val 437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227" name="Picture 4"/>
          <p:cNvPicPr>
            <a:picLocks noChangeAspect="1" noChangeArrowheads="1"/>
          </p:cNvPicPr>
          <p:nvPr/>
        </p:nvPicPr>
        <p:blipFill>
          <a:blip r:embed="rId2" cstate="print"/>
          <a:srcRect/>
          <a:stretch>
            <a:fillRect/>
          </a:stretch>
        </p:blipFill>
        <p:spPr bwMode="auto">
          <a:xfrm>
            <a:off x="6804248" y="6255693"/>
            <a:ext cx="865276" cy="557683"/>
          </a:xfrm>
          <a:prstGeom prst="rect">
            <a:avLst/>
          </a:prstGeom>
          <a:noFill/>
          <a:ln w="9525">
            <a:noFill/>
            <a:miter lim="800000"/>
            <a:headEnd/>
            <a:tailEnd/>
          </a:ln>
        </p:spPr>
      </p:pic>
      <p:sp>
        <p:nvSpPr>
          <p:cNvPr id="52231" name="Text Box 7"/>
          <p:cNvSpPr txBox="1">
            <a:spLocks noChangeArrowheads="1"/>
          </p:cNvSpPr>
          <p:nvPr/>
        </p:nvSpPr>
        <p:spPr bwMode="auto">
          <a:xfrm>
            <a:off x="1326174" y="4008438"/>
            <a:ext cx="5149362" cy="369332"/>
          </a:xfrm>
          <a:prstGeom prst="rect">
            <a:avLst/>
          </a:prstGeom>
          <a:noFill/>
          <a:ln w="9525">
            <a:noFill/>
            <a:miter lim="800000"/>
            <a:headEnd/>
            <a:tailEnd/>
          </a:ln>
          <a:effectLst/>
        </p:spPr>
        <p:txBody>
          <a:bodyPr>
            <a:spAutoFit/>
          </a:bodyPr>
          <a:lstStyle/>
          <a:p>
            <a:endParaRPr lang="en-GB" dirty="0"/>
          </a:p>
        </p:txBody>
      </p:sp>
      <p:sp>
        <p:nvSpPr>
          <p:cNvPr id="5" name="Rounded Rectangle 4"/>
          <p:cNvSpPr/>
          <p:nvPr/>
        </p:nvSpPr>
        <p:spPr>
          <a:xfrm>
            <a:off x="179512" y="188640"/>
            <a:ext cx="3168352" cy="3096344"/>
          </a:xfrm>
          <a:prstGeom prst="roundRect">
            <a:avLst/>
          </a:prstGeom>
          <a:solidFill>
            <a:schemeClr val="tx2">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u="sng" dirty="0">
                <a:solidFill>
                  <a:schemeClr val="tx1"/>
                </a:solidFill>
                <a:latin typeface="Calibri" pitchFamily="34" charset="0"/>
              </a:rPr>
              <a:t>Bakewell Bakery</a:t>
            </a:r>
          </a:p>
          <a:p>
            <a:pPr algn="ctr">
              <a:defRPr/>
            </a:pPr>
            <a:r>
              <a:rPr lang="en-GB" b="1" u="sng" dirty="0">
                <a:solidFill>
                  <a:schemeClr val="tx1"/>
                </a:solidFill>
                <a:latin typeface="Calibri" pitchFamily="34" charset="0"/>
              </a:rPr>
              <a:t>Pastry, Band Sponge, Desserts, Clusters</a:t>
            </a:r>
          </a:p>
          <a:p>
            <a:pPr algn="ctr">
              <a:defRPr/>
            </a:pPr>
            <a:endParaRPr lang="en-GB" sz="1400" dirty="0">
              <a:solidFill>
                <a:schemeClr val="tx1"/>
              </a:solidFill>
              <a:latin typeface="Calibri" pitchFamily="34" charset="0"/>
            </a:endParaRPr>
          </a:p>
          <a:p>
            <a:pPr algn="ctr">
              <a:buFont typeface="Arial" charset="0"/>
              <a:buChar char="•"/>
              <a:defRPr/>
            </a:pPr>
            <a:r>
              <a:rPr lang="en-GB" sz="1600" dirty="0">
                <a:solidFill>
                  <a:schemeClr val="tx1"/>
                </a:solidFill>
                <a:latin typeface="Calibri" pitchFamily="34" charset="0"/>
              </a:rPr>
              <a:t>Boxed Rolls</a:t>
            </a:r>
          </a:p>
          <a:p>
            <a:pPr algn="ctr">
              <a:buFont typeface="Arial" charset="0"/>
              <a:buChar char="•"/>
              <a:defRPr/>
            </a:pPr>
            <a:r>
              <a:rPr lang="en-GB" sz="1600" dirty="0">
                <a:solidFill>
                  <a:schemeClr val="tx1"/>
                </a:solidFill>
                <a:latin typeface="Calibri" pitchFamily="34" charset="0"/>
              </a:rPr>
              <a:t>Mini Bites</a:t>
            </a:r>
          </a:p>
          <a:p>
            <a:pPr algn="ctr">
              <a:buFont typeface="Arial" charset="0"/>
              <a:buChar char="•"/>
              <a:defRPr/>
            </a:pPr>
            <a:r>
              <a:rPr lang="en-GB" sz="1600" dirty="0">
                <a:solidFill>
                  <a:schemeClr val="tx1"/>
                </a:solidFill>
                <a:latin typeface="Calibri" pitchFamily="34" charset="0"/>
              </a:rPr>
              <a:t>Large Crumbles, Twin Pack Crumbles</a:t>
            </a:r>
          </a:p>
          <a:p>
            <a:pPr algn="ctr">
              <a:buFont typeface="Arial" charset="0"/>
              <a:buChar char="•"/>
              <a:defRPr/>
            </a:pPr>
            <a:r>
              <a:rPr lang="en-GB" sz="1600" dirty="0">
                <a:solidFill>
                  <a:schemeClr val="tx1"/>
                </a:solidFill>
                <a:latin typeface="Calibri" pitchFamily="34" charset="0"/>
              </a:rPr>
              <a:t>In Store Bakery products</a:t>
            </a:r>
          </a:p>
          <a:p>
            <a:pPr algn="ctr">
              <a:buFont typeface="Arial" charset="0"/>
              <a:buChar char="•"/>
              <a:defRPr/>
            </a:pPr>
            <a:r>
              <a:rPr lang="en-GB" sz="1600" dirty="0">
                <a:solidFill>
                  <a:schemeClr val="tx1"/>
                </a:solidFill>
                <a:latin typeface="Calibri" pitchFamily="34" charset="0"/>
              </a:rPr>
              <a:t>Hot Eating Pies</a:t>
            </a:r>
          </a:p>
          <a:p>
            <a:pPr algn="ctr">
              <a:buFont typeface="Arial" charset="0"/>
              <a:buChar char="•"/>
              <a:defRPr/>
            </a:pPr>
            <a:r>
              <a:rPr lang="en-GB" sz="1600" dirty="0">
                <a:solidFill>
                  <a:schemeClr val="tx1"/>
                </a:solidFill>
                <a:latin typeface="Calibri" pitchFamily="34" charset="0"/>
              </a:rPr>
              <a:t>Seasonal products ie Stollen</a:t>
            </a:r>
          </a:p>
          <a:p>
            <a:pPr algn="ctr">
              <a:buFont typeface="Arial" charset="0"/>
              <a:buChar char="•"/>
              <a:defRPr/>
            </a:pPr>
            <a:r>
              <a:rPr lang="en-GB" sz="1600" dirty="0">
                <a:solidFill>
                  <a:schemeClr val="tx1"/>
                </a:solidFill>
                <a:latin typeface="Calibri" pitchFamily="34" charset="0"/>
              </a:rPr>
              <a:t>Melt in the Middle </a:t>
            </a:r>
            <a:r>
              <a:rPr lang="en-GB" sz="1600" dirty="0" smtClean="0">
                <a:solidFill>
                  <a:schemeClr val="tx1"/>
                </a:solidFill>
                <a:latin typeface="Calibri" pitchFamily="34" charset="0"/>
              </a:rPr>
              <a:t>Puddings</a:t>
            </a:r>
            <a:endParaRPr lang="en-GB" sz="1600" dirty="0">
              <a:solidFill>
                <a:schemeClr val="tx1"/>
              </a:solidFill>
              <a:latin typeface="Calibri" pitchFamily="34" charset="0"/>
            </a:endParaRPr>
          </a:p>
        </p:txBody>
      </p:sp>
      <p:sp>
        <p:nvSpPr>
          <p:cNvPr id="7" name="Rounded Rectangle 6"/>
          <p:cNvSpPr/>
          <p:nvPr/>
        </p:nvSpPr>
        <p:spPr bwMode="auto">
          <a:xfrm>
            <a:off x="5983784" y="188640"/>
            <a:ext cx="2980706" cy="3024336"/>
          </a:xfrm>
          <a:prstGeom prst="roundRect">
            <a:avLst/>
          </a:prstGeom>
          <a:solidFill>
            <a:schemeClr val="tx2">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b="1" u="sng" dirty="0">
                <a:solidFill>
                  <a:schemeClr val="tx1"/>
                </a:solidFill>
                <a:latin typeface="Calibri" pitchFamily="34" charset="0"/>
              </a:rPr>
              <a:t>Marlborough Bakery &amp; High Risk (Desserts)</a:t>
            </a:r>
          </a:p>
          <a:p>
            <a:pPr>
              <a:defRPr/>
            </a:pPr>
            <a:endParaRPr lang="en-GB" sz="1800" dirty="0">
              <a:solidFill>
                <a:schemeClr val="tx1"/>
              </a:solidFill>
              <a:latin typeface="Calibri" pitchFamily="34" charset="0"/>
            </a:endParaRPr>
          </a:p>
          <a:p>
            <a:pPr algn="ctr">
              <a:buFont typeface="Arial" charset="0"/>
              <a:buChar char="•"/>
              <a:defRPr/>
            </a:pPr>
            <a:r>
              <a:rPr lang="en-GB" sz="1600" dirty="0">
                <a:solidFill>
                  <a:schemeClr val="tx1"/>
                </a:solidFill>
                <a:latin typeface="Calibri" pitchFamily="34" charset="0"/>
              </a:rPr>
              <a:t>Fresh Cream Cakes</a:t>
            </a:r>
          </a:p>
          <a:p>
            <a:pPr algn="ctr">
              <a:buFont typeface="Arial" charset="0"/>
              <a:buChar char="•"/>
              <a:defRPr/>
            </a:pPr>
            <a:r>
              <a:rPr lang="en-GB" sz="1600" dirty="0">
                <a:solidFill>
                  <a:schemeClr val="tx1"/>
                </a:solidFill>
                <a:latin typeface="Calibri" pitchFamily="34" charset="0"/>
              </a:rPr>
              <a:t>Chocolate Brownie</a:t>
            </a:r>
          </a:p>
          <a:p>
            <a:pPr algn="ctr">
              <a:buFont typeface="Arial" charset="0"/>
              <a:buChar char="•"/>
              <a:defRPr/>
            </a:pPr>
            <a:r>
              <a:rPr lang="en-GB" sz="1600" dirty="0">
                <a:solidFill>
                  <a:schemeClr val="tx1"/>
                </a:solidFill>
                <a:latin typeface="Calibri" pitchFamily="34" charset="0"/>
              </a:rPr>
              <a:t>Fresh Cream Filled Sandwiches</a:t>
            </a:r>
          </a:p>
          <a:p>
            <a:pPr algn="ctr">
              <a:buFont typeface="Arial" charset="0"/>
              <a:buChar char="•"/>
              <a:defRPr/>
            </a:pPr>
            <a:r>
              <a:rPr lang="en-GB" sz="1600" dirty="0">
                <a:solidFill>
                  <a:schemeClr val="tx1"/>
                </a:solidFill>
                <a:latin typeface="Calibri" pitchFamily="34" charset="0"/>
              </a:rPr>
              <a:t>Eves Pudding</a:t>
            </a:r>
          </a:p>
          <a:p>
            <a:pPr algn="ctr">
              <a:buFont typeface="Arial" charset="0"/>
              <a:buChar char="•"/>
              <a:defRPr/>
            </a:pPr>
            <a:r>
              <a:rPr lang="en-GB" sz="1600" dirty="0" smtClean="0">
                <a:solidFill>
                  <a:schemeClr val="tx1"/>
                </a:solidFill>
                <a:latin typeface="Calibri" pitchFamily="34" charset="0"/>
              </a:rPr>
              <a:t>Bread </a:t>
            </a:r>
            <a:r>
              <a:rPr lang="en-GB" sz="1600" dirty="0">
                <a:solidFill>
                  <a:schemeClr val="tx1"/>
                </a:solidFill>
                <a:latin typeface="Calibri" pitchFamily="34" charset="0"/>
              </a:rPr>
              <a:t>&amp; Butter </a:t>
            </a:r>
            <a:r>
              <a:rPr lang="en-GB" sz="1600" dirty="0" smtClean="0">
                <a:solidFill>
                  <a:schemeClr val="tx1"/>
                </a:solidFill>
                <a:latin typeface="Calibri" pitchFamily="34" charset="0"/>
              </a:rPr>
              <a:t>Pudding</a:t>
            </a:r>
            <a:endParaRPr lang="en-GB" sz="1800" b="0" dirty="0">
              <a:solidFill>
                <a:schemeClr val="tx1"/>
              </a:solidFill>
              <a:latin typeface="Calibri" pitchFamily="34" charset="0"/>
            </a:endParaRPr>
          </a:p>
        </p:txBody>
      </p:sp>
      <p:sp>
        <p:nvSpPr>
          <p:cNvPr id="10" name="Rounded Rectangle 9"/>
          <p:cNvSpPr/>
          <p:nvPr/>
        </p:nvSpPr>
        <p:spPr>
          <a:xfrm>
            <a:off x="179512" y="3501008"/>
            <a:ext cx="3096344" cy="2808312"/>
          </a:xfrm>
          <a:prstGeom prst="roundRect">
            <a:avLst/>
          </a:prstGeom>
          <a:solidFill>
            <a:schemeClr val="tx2">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u="sng" dirty="0">
                <a:solidFill>
                  <a:sysClr val="windowText" lastClr="000000"/>
                </a:solidFill>
                <a:latin typeface="Calibri" pitchFamily="34" charset="0"/>
              </a:rPr>
              <a:t>Honeywell Bakery</a:t>
            </a:r>
          </a:p>
          <a:p>
            <a:pPr algn="ctr">
              <a:defRPr/>
            </a:pPr>
            <a:r>
              <a:rPr lang="en-GB" b="1" u="sng" dirty="0">
                <a:solidFill>
                  <a:sysClr val="windowText" lastClr="000000"/>
                </a:solidFill>
                <a:latin typeface="Calibri" pitchFamily="34" charset="0"/>
              </a:rPr>
              <a:t> Whole Cakes, Extrude &amp; Cut</a:t>
            </a:r>
          </a:p>
          <a:p>
            <a:pPr>
              <a:defRPr/>
            </a:pPr>
            <a:endParaRPr lang="en-GB" sz="1400" dirty="0">
              <a:solidFill>
                <a:sysClr val="windowText" lastClr="000000"/>
              </a:solidFill>
              <a:latin typeface="Calibri" pitchFamily="34" charset="0"/>
            </a:endParaRPr>
          </a:p>
          <a:p>
            <a:pPr algn="ctr">
              <a:buFont typeface="Arial" charset="0"/>
              <a:buChar char="•"/>
              <a:defRPr/>
            </a:pPr>
            <a:r>
              <a:rPr lang="en-GB" sz="1600" dirty="0" smtClean="0">
                <a:solidFill>
                  <a:sysClr val="windowText" lastClr="000000"/>
                </a:solidFill>
                <a:latin typeface="Calibri" pitchFamily="34" charset="0"/>
              </a:rPr>
              <a:t>Mini </a:t>
            </a:r>
            <a:r>
              <a:rPr lang="en-GB" sz="1600" dirty="0">
                <a:solidFill>
                  <a:sysClr val="windowText" lastClr="000000"/>
                </a:solidFill>
                <a:latin typeface="Calibri" pitchFamily="34" charset="0"/>
              </a:rPr>
              <a:t>Cakes</a:t>
            </a:r>
          </a:p>
          <a:p>
            <a:pPr algn="ctr">
              <a:buFont typeface="Arial" charset="0"/>
              <a:buChar char="•"/>
              <a:defRPr/>
            </a:pPr>
            <a:r>
              <a:rPr lang="en-GB" sz="1600" dirty="0">
                <a:solidFill>
                  <a:sysClr val="windowText" lastClr="000000"/>
                </a:solidFill>
                <a:latin typeface="Calibri" pitchFamily="34" charset="0"/>
              </a:rPr>
              <a:t>Slices</a:t>
            </a:r>
          </a:p>
          <a:p>
            <a:pPr algn="ctr">
              <a:buFont typeface="Arial" charset="0"/>
              <a:buChar char="•"/>
              <a:defRPr/>
            </a:pPr>
            <a:r>
              <a:rPr lang="en-GB" sz="1600" dirty="0" smtClean="0">
                <a:solidFill>
                  <a:sysClr val="windowText" lastClr="000000"/>
                </a:solidFill>
                <a:latin typeface="Calibri" pitchFamily="34" charset="0"/>
              </a:rPr>
              <a:t>Flapjack &amp; Brownie Bites </a:t>
            </a:r>
            <a:endParaRPr lang="en-GB" sz="1600" dirty="0">
              <a:solidFill>
                <a:sysClr val="windowText" lastClr="000000"/>
              </a:solidFill>
              <a:latin typeface="Calibri" pitchFamily="34" charset="0"/>
            </a:endParaRPr>
          </a:p>
          <a:p>
            <a:pPr algn="ctr">
              <a:buFont typeface="Arial" charset="0"/>
              <a:buChar char="•"/>
              <a:defRPr/>
            </a:pPr>
            <a:r>
              <a:rPr lang="en-GB" sz="1600" dirty="0">
                <a:solidFill>
                  <a:sysClr val="windowText" lastClr="000000"/>
                </a:solidFill>
                <a:latin typeface="Calibri" pitchFamily="34" charset="0"/>
              </a:rPr>
              <a:t>Hand Decorated Celebration </a:t>
            </a:r>
            <a:r>
              <a:rPr lang="en-GB" sz="1600" dirty="0" smtClean="0">
                <a:solidFill>
                  <a:sysClr val="windowText" lastClr="000000"/>
                </a:solidFill>
                <a:latin typeface="Calibri" pitchFamily="34" charset="0"/>
              </a:rPr>
              <a:t>Cakes</a:t>
            </a:r>
          </a:p>
          <a:p>
            <a:pPr algn="ctr">
              <a:buFont typeface="Arial" charset="0"/>
              <a:buChar char="•"/>
              <a:defRPr/>
            </a:pPr>
            <a:r>
              <a:rPr lang="en-GB" sz="1600" dirty="0" smtClean="0">
                <a:solidFill>
                  <a:sysClr val="windowText" lastClr="000000"/>
                </a:solidFill>
                <a:latin typeface="Calibri" pitchFamily="34" charset="0"/>
              </a:rPr>
              <a:t>FTO Wedding &amp; personalised Cake </a:t>
            </a:r>
            <a:endParaRPr lang="en-GB" dirty="0">
              <a:solidFill>
                <a:sysClr val="windowText" lastClr="000000"/>
              </a:solidFill>
              <a:latin typeface="Calibri" pitchFamily="34" charset="0"/>
            </a:endParaRPr>
          </a:p>
        </p:txBody>
      </p:sp>
      <p:sp>
        <p:nvSpPr>
          <p:cNvPr id="12" name="Rounded Rectangle 11"/>
          <p:cNvSpPr/>
          <p:nvPr/>
        </p:nvSpPr>
        <p:spPr bwMode="auto">
          <a:xfrm>
            <a:off x="5940152" y="3501008"/>
            <a:ext cx="2952328" cy="2736304"/>
          </a:xfrm>
          <a:prstGeom prst="roundRect">
            <a:avLst/>
          </a:prstGeom>
          <a:solidFill>
            <a:schemeClr val="tx2">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u="sng" dirty="0">
                <a:solidFill>
                  <a:schemeClr val="tx1"/>
                </a:solidFill>
                <a:latin typeface="Calibri" pitchFamily="34" charset="0"/>
              </a:rPr>
              <a:t>Beehive Bakery</a:t>
            </a:r>
          </a:p>
          <a:p>
            <a:pPr algn="ctr">
              <a:defRPr/>
            </a:pPr>
            <a:r>
              <a:rPr lang="en-GB" b="1" u="sng" dirty="0">
                <a:solidFill>
                  <a:schemeClr val="tx1"/>
                </a:solidFill>
                <a:latin typeface="Calibri" pitchFamily="34" charset="0"/>
              </a:rPr>
              <a:t>Band Sponge </a:t>
            </a:r>
          </a:p>
          <a:p>
            <a:pPr algn="ctr">
              <a:defRPr/>
            </a:pPr>
            <a:endParaRPr lang="en-GB" sz="1800" dirty="0">
              <a:solidFill>
                <a:schemeClr val="tx1"/>
              </a:solidFill>
              <a:latin typeface="Calibri" pitchFamily="34" charset="0"/>
            </a:endParaRPr>
          </a:p>
          <a:p>
            <a:pPr algn="ctr">
              <a:buFont typeface="Arial" charset="0"/>
              <a:buChar char="•"/>
              <a:defRPr/>
            </a:pPr>
            <a:r>
              <a:rPr lang="en-GB" sz="1600" dirty="0">
                <a:solidFill>
                  <a:schemeClr val="tx1"/>
                </a:solidFill>
                <a:latin typeface="Calibri" pitchFamily="34" charset="0"/>
              </a:rPr>
              <a:t>Chocolate enrobing </a:t>
            </a:r>
          </a:p>
          <a:p>
            <a:pPr algn="ctr">
              <a:buFont typeface="Arial" charset="0"/>
              <a:buChar char="•"/>
              <a:defRPr/>
            </a:pPr>
            <a:r>
              <a:rPr lang="en-GB" sz="1600" dirty="0">
                <a:solidFill>
                  <a:schemeClr val="tx1"/>
                </a:solidFill>
                <a:latin typeface="Calibri" pitchFamily="34" charset="0"/>
              </a:rPr>
              <a:t>Colin the Caterpillar</a:t>
            </a:r>
          </a:p>
          <a:p>
            <a:pPr algn="ctr">
              <a:buFont typeface="Arial" charset="0"/>
              <a:buChar char="•"/>
              <a:defRPr/>
            </a:pPr>
            <a:r>
              <a:rPr lang="en-GB" sz="1600" dirty="0">
                <a:solidFill>
                  <a:schemeClr val="tx1"/>
                </a:solidFill>
                <a:latin typeface="Calibri" pitchFamily="34" charset="0"/>
              </a:rPr>
              <a:t>Mini Rolls</a:t>
            </a:r>
          </a:p>
          <a:p>
            <a:pPr algn="ctr">
              <a:buFont typeface="Arial" charset="0"/>
              <a:buChar char="•"/>
              <a:defRPr/>
            </a:pPr>
            <a:r>
              <a:rPr lang="en-GB" sz="1600" dirty="0">
                <a:solidFill>
                  <a:schemeClr val="tx1"/>
                </a:solidFill>
                <a:latin typeface="Calibri" pitchFamily="34" charset="0"/>
              </a:rPr>
              <a:t>Mini </a:t>
            </a:r>
            <a:r>
              <a:rPr lang="en-GB" sz="1600" dirty="0" smtClean="0">
                <a:solidFill>
                  <a:schemeClr val="tx1"/>
                </a:solidFill>
                <a:latin typeface="Calibri" pitchFamily="34" charset="0"/>
              </a:rPr>
              <a:t>Bite</a:t>
            </a:r>
            <a:endParaRPr lang="en-GB" sz="1800" dirty="0">
              <a:solidFill>
                <a:schemeClr val="tx1"/>
              </a:solidFill>
              <a:latin typeface="Calibri" pitchFamily="34" charset="0"/>
            </a:endParaRPr>
          </a:p>
        </p:txBody>
      </p:sp>
      <p:sp>
        <p:nvSpPr>
          <p:cNvPr id="15" name="Rounded Rectangle 14"/>
          <p:cNvSpPr/>
          <p:nvPr/>
        </p:nvSpPr>
        <p:spPr bwMode="auto">
          <a:xfrm>
            <a:off x="3419872" y="3429000"/>
            <a:ext cx="2448272" cy="187220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u="sng" dirty="0" smtClean="0">
                <a:solidFill>
                  <a:schemeClr val="tx1"/>
                </a:solidFill>
                <a:latin typeface="Calibri" pitchFamily="34" charset="0"/>
              </a:rPr>
              <a:t>FSD -</a:t>
            </a:r>
          </a:p>
          <a:p>
            <a:pPr algn="ctr">
              <a:defRPr/>
            </a:pPr>
            <a:r>
              <a:rPr lang="en-GB" b="1" u="sng" dirty="0" smtClean="0">
                <a:solidFill>
                  <a:schemeClr val="tx1"/>
                </a:solidFill>
                <a:latin typeface="Calibri" pitchFamily="34" charset="0"/>
              </a:rPr>
              <a:t>Fruit Sieve and Debox Area </a:t>
            </a:r>
          </a:p>
          <a:p>
            <a:pPr algn="ctr">
              <a:defRPr/>
            </a:pPr>
            <a:r>
              <a:rPr lang="en-GB" sz="1600" dirty="0" smtClean="0">
                <a:solidFill>
                  <a:schemeClr val="tx1"/>
                </a:solidFill>
                <a:latin typeface="Calibri" pitchFamily="34" charset="0"/>
              </a:rPr>
              <a:t>Supplying Sieved Ingredients Fruit Mixes/ Batters / Pastry to The Bakeries </a:t>
            </a:r>
            <a:endParaRPr lang="en-GB" sz="1600" b="0" u="sng" dirty="0">
              <a:solidFill>
                <a:schemeClr val="tx1"/>
              </a:solidFill>
            </a:endParaRPr>
          </a:p>
        </p:txBody>
      </p:sp>
      <p:sp>
        <p:nvSpPr>
          <p:cNvPr id="20" name="Rounded Rectangle 19"/>
          <p:cNvSpPr/>
          <p:nvPr/>
        </p:nvSpPr>
        <p:spPr>
          <a:xfrm>
            <a:off x="3491880" y="260648"/>
            <a:ext cx="2376264" cy="2376264"/>
          </a:xfrm>
          <a:prstGeom prst="roundRect">
            <a:avLst/>
          </a:prstGeom>
          <a:solidFill>
            <a:schemeClr val="tx2">
              <a:lumMod val="40000"/>
              <a:lumOff val="6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u="sng" dirty="0" smtClean="0">
                <a:solidFill>
                  <a:schemeClr val="tx1"/>
                </a:solidFill>
                <a:latin typeface="Calibri" pitchFamily="34" charset="0"/>
              </a:rPr>
              <a:t>Gluten Free Bakery</a:t>
            </a:r>
          </a:p>
          <a:p>
            <a:pPr algn="ctr">
              <a:buFont typeface="Arial" charset="0"/>
              <a:buChar char="•"/>
              <a:defRPr/>
            </a:pPr>
            <a:endParaRPr lang="en-GB" dirty="0" smtClean="0">
              <a:solidFill>
                <a:schemeClr val="tx1"/>
              </a:solidFill>
              <a:latin typeface="Calibri" pitchFamily="34" charset="0"/>
            </a:endParaRPr>
          </a:p>
          <a:p>
            <a:pPr algn="ctr">
              <a:buFont typeface="Arial" charset="0"/>
              <a:buChar char="•"/>
              <a:defRPr/>
            </a:pPr>
            <a:r>
              <a:rPr lang="en-GB" dirty="0" smtClean="0">
                <a:solidFill>
                  <a:schemeClr val="tx1"/>
                </a:solidFill>
                <a:latin typeface="Calibri" pitchFamily="34" charset="0"/>
              </a:rPr>
              <a:t> Unit Cakes</a:t>
            </a:r>
          </a:p>
          <a:p>
            <a:pPr algn="ctr">
              <a:buFont typeface="Arial" charset="0"/>
              <a:buChar char="•"/>
              <a:defRPr/>
            </a:pPr>
            <a:r>
              <a:rPr lang="en-GB" dirty="0" smtClean="0">
                <a:solidFill>
                  <a:schemeClr val="tx1"/>
                </a:solidFill>
                <a:latin typeface="Calibri" pitchFamily="34" charset="0"/>
              </a:rPr>
              <a:t>Wedding Cakes </a:t>
            </a:r>
          </a:p>
          <a:p>
            <a:pPr algn="ctr">
              <a:defRPr/>
            </a:pPr>
            <a:r>
              <a:rPr lang="en-GB" b="1" u="sng" dirty="0" smtClean="0">
                <a:solidFill>
                  <a:schemeClr val="tx1"/>
                </a:solidFill>
                <a:latin typeface="Calibri" pitchFamily="34" charset="0"/>
              </a:rPr>
              <a:t> </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4"/>
          <p:cNvPicPr>
            <a:picLocks noChangeAspect="1" noChangeArrowheads="1"/>
          </p:cNvPicPr>
          <p:nvPr/>
        </p:nvPicPr>
        <p:blipFill>
          <a:blip r:embed="rId2" cstate="print"/>
          <a:srcRect/>
          <a:stretch>
            <a:fillRect/>
          </a:stretch>
        </p:blipFill>
        <p:spPr bwMode="auto">
          <a:xfrm>
            <a:off x="6804248" y="6255693"/>
            <a:ext cx="865276" cy="557683"/>
          </a:xfrm>
          <a:prstGeom prst="rect">
            <a:avLst/>
          </a:prstGeom>
          <a:noFill/>
          <a:ln w="9525">
            <a:noFill/>
            <a:miter lim="800000"/>
            <a:headEnd/>
            <a:tailEnd/>
          </a:ln>
        </p:spPr>
      </p:pic>
      <p:sp>
        <p:nvSpPr>
          <p:cNvPr id="52231" name="Text Box 7"/>
          <p:cNvSpPr txBox="1">
            <a:spLocks noChangeArrowheads="1"/>
          </p:cNvSpPr>
          <p:nvPr/>
        </p:nvSpPr>
        <p:spPr bwMode="auto">
          <a:xfrm>
            <a:off x="1326174" y="4008438"/>
            <a:ext cx="5149362" cy="369332"/>
          </a:xfrm>
          <a:prstGeom prst="rect">
            <a:avLst/>
          </a:prstGeom>
          <a:noFill/>
          <a:ln w="9525">
            <a:noFill/>
            <a:miter lim="800000"/>
            <a:headEnd/>
            <a:tailEnd/>
          </a:ln>
          <a:effectLst/>
        </p:spPr>
        <p:txBody>
          <a:bodyPr>
            <a:spAutoFit/>
          </a:bodyPr>
          <a:lstStyle/>
          <a:p>
            <a:endParaRPr lang="en-GB" dirty="0"/>
          </a:p>
        </p:txBody>
      </p:sp>
      <p:graphicFrame>
        <p:nvGraphicFramePr>
          <p:cNvPr id="5" name="Content Placeholder 3"/>
          <p:cNvGraphicFramePr>
            <a:graphicFrameLocks/>
          </p:cNvGraphicFramePr>
          <p:nvPr>
            <p:extLst>
              <p:ext uri="{D42A27DB-BD31-4B8C-83A1-F6EECF244321}">
                <p14:modId xmlns="" xmlns:p14="http://schemas.microsoft.com/office/powerpoint/2010/main" val="3176047702"/>
              </p:ext>
            </p:extLst>
          </p:nvPr>
        </p:nvGraphicFramePr>
        <p:xfrm>
          <a:off x="179512" y="404664"/>
          <a:ext cx="8640960" cy="5425440"/>
        </p:xfrm>
        <a:graphic>
          <a:graphicData uri="http://schemas.openxmlformats.org/drawingml/2006/table">
            <a:tbl>
              <a:tblPr firstRow="1" bandRow="1">
                <a:tableStyleId>{7DF18680-E054-41AD-8BC1-D1AEF772440D}</a:tableStyleId>
              </a:tblPr>
              <a:tblGrid>
                <a:gridCol w="8640960"/>
              </a:tblGrid>
              <a:tr h="461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Products / Raw Materials / Suppliers</a:t>
                      </a:r>
                      <a:r>
                        <a:rPr lang="en-GB" sz="3200" baseline="0" dirty="0" smtClean="0"/>
                        <a:t>  </a:t>
                      </a:r>
                      <a:endParaRPr lang="en-GB" sz="3200" dirty="0"/>
                    </a:p>
                  </a:txBody>
                  <a:tcPr/>
                </a:tc>
              </a:tr>
              <a:tr h="1554480">
                <a:tc>
                  <a:txBody>
                    <a:bodyPr/>
                    <a:lstStyle/>
                    <a:p>
                      <a:pPr>
                        <a:buFont typeface="Arial" pitchFamily="34" charset="0"/>
                        <a:buNone/>
                      </a:pPr>
                      <a:endParaRPr lang="en-GB" sz="1600" b="1" dirty="0" smtClean="0">
                        <a:latin typeface="+mn-lt"/>
                        <a:cs typeface="Arial" pitchFamily="34" charset="0"/>
                      </a:endParaRPr>
                    </a:p>
                    <a:p>
                      <a:pPr>
                        <a:buFont typeface="Arial" pitchFamily="34" charset="0"/>
                        <a:buNone/>
                      </a:pPr>
                      <a:r>
                        <a:rPr lang="en-GB" sz="2400" b="1" dirty="0" smtClean="0">
                          <a:latin typeface="+mn-lt"/>
                          <a:cs typeface="Arial" pitchFamily="34" charset="0"/>
                        </a:rPr>
                        <a:t>-  Currently have 145 Different Products</a:t>
                      </a:r>
                      <a:r>
                        <a:rPr lang="en-GB" sz="2400" b="1" baseline="0" dirty="0" smtClean="0">
                          <a:latin typeface="+mn-lt"/>
                          <a:cs typeface="Arial" pitchFamily="34" charset="0"/>
                        </a:rPr>
                        <a:t> (SKUs) being produced at the Oldham site and we are in the process of adding a further 180  SKUs over the next 4 Months.</a:t>
                      </a:r>
                      <a:endParaRPr lang="en-GB" sz="2400" b="1" dirty="0">
                        <a:latin typeface="+mn-lt"/>
                        <a:cs typeface="Arial" pitchFamily="34" charset="0"/>
                      </a:endParaRPr>
                    </a:p>
                  </a:txBody>
                  <a:tcPr/>
                </a:tc>
              </a:tr>
              <a:tr h="1097280">
                <a:tc>
                  <a:txBody>
                    <a:bodyPr/>
                    <a:lstStyle/>
                    <a:p>
                      <a:pPr>
                        <a:buFont typeface="Arial" pitchFamily="34" charset="0"/>
                        <a:buNone/>
                      </a:pPr>
                      <a:r>
                        <a:rPr lang="en-GB" sz="2400" b="1" dirty="0" smtClean="0"/>
                        <a:t>-  42 Different Packing Lines Over all The Five bakeries </a:t>
                      </a:r>
                    </a:p>
                  </a:txBody>
                  <a:tcPr/>
                </a:tc>
              </a:tr>
              <a:tr h="1097280">
                <a:tc>
                  <a:txBody>
                    <a:bodyPr/>
                    <a:lstStyle/>
                    <a:p>
                      <a:pPr>
                        <a:buFontTx/>
                        <a:buChar char="-"/>
                      </a:pPr>
                      <a:r>
                        <a:rPr lang="en-GB" sz="2400" b="1" dirty="0" smtClean="0"/>
                        <a:t>  355 Raw materials</a:t>
                      </a:r>
                      <a:r>
                        <a:rPr lang="en-GB" sz="2400" b="1" baseline="0" dirty="0" smtClean="0"/>
                        <a:t> Used On Site </a:t>
                      </a:r>
                    </a:p>
                  </a:txBody>
                  <a:tcPr/>
                </a:tc>
              </a:tr>
              <a:tr h="1097280">
                <a:tc>
                  <a:txBody>
                    <a:bodyPr/>
                    <a:lstStyle/>
                    <a:p>
                      <a:pPr>
                        <a:buFont typeface="Arial" pitchFamily="34" charset="0"/>
                        <a:buNone/>
                      </a:pPr>
                      <a:r>
                        <a:rPr lang="en-GB" sz="2400" b="1" baseline="0" dirty="0" smtClean="0"/>
                        <a:t> - 145 Approved Raw Material Suppliers </a:t>
                      </a:r>
                      <a:endParaRPr lang="en-GB" sz="2400" b="1" dirty="0" smtClean="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 xmlns:p14="http://schemas.microsoft.com/office/powerpoint/2010/main" val="3176047702"/>
              </p:ext>
            </p:extLst>
          </p:nvPr>
        </p:nvGraphicFramePr>
        <p:xfrm>
          <a:off x="179512" y="404664"/>
          <a:ext cx="8712968" cy="5824075"/>
        </p:xfrm>
        <a:graphic>
          <a:graphicData uri="http://schemas.openxmlformats.org/drawingml/2006/table">
            <a:tbl>
              <a:tblPr firstRow="1" bandRow="1">
                <a:tableStyleId>{7DF18680-E054-41AD-8BC1-D1AEF772440D}</a:tableStyleId>
              </a:tblPr>
              <a:tblGrid>
                <a:gridCol w="8712968"/>
              </a:tblGrid>
              <a:tr h="5464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Traceability and Benefits </a:t>
                      </a:r>
                      <a:endParaRPr lang="en-GB" sz="3200" dirty="0"/>
                    </a:p>
                  </a:txBody>
                  <a:tcPr/>
                </a:tc>
              </a:tr>
              <a:tr h="2151235">
                <a:tc>
                  <a:txBody>
                    <a:bodyPr/>
                    <a:lstStyle/>
                    <a:p>
                      <a:pPr>
                        <a:buFont typeface="Arial" pitchFamily="34" charset="0"/>
                        <a:buNone/>
                      </a:pPr>
                      <a:endParaRPr lang="en-GB" sz="2400" b="1" dirty="0" smtClean="0">
                        <a:latin typeface="+mn-lt"/>
                        <a:cs typeface="Arial" pitchFamily="34" charset="0"/>
                      </a:endParaRPr>
                    </a:p>
                    <a:p>
                      <a:pPr>
                        <a:buFont typeface="Arial" pitchFamily="34" charset="0"/>
                        <a:buNone/>
                      </a:pPr>
                      <a:r>
                        <a:rPr lang="en-GB" sz="2400" b="1" dirty="0" smtClean="0">
                          <a:latin typeface="+mn-lt"/>
                          <a:cs typeface="Arial" pitchFamily="34" charset="0"/>
                        </a:rPr>
                        <a:t>Definition: </a:t>
                      </a:r>
                    </a:p>
                    <a:p>
                      <a:pPr>
                        <a:buFont typeface="Arial" pitchFamily="34" charset="0"/>
                        <a:buNone/>
                      </a:pPr>
                      <a:endParaRPr lang="en-GB" sz="1100" b="1" dirty="0" smtClean="0">
                        <a:latin typeface="+mn-lt"/>
                        <a:cs typeface="Arial" pitchFamily="34" charset="0"/>
                      </a:endParaRPr>
                    </a:p>
                    <a:p>
                      <a:pPr algn="l">
                        <a:buFont typeface="Arial" pitchFamily="34" charset="0"/>
                        <a:buNone/>
                      </a:pPr>
                      <a:r>
                        <a:rPr lang="en-GB" sz="1800" b="0" dirty="0" smtClean="0">
                          <a:latin typeface="+mn-lt"/>
                          <a:cs typeface="Arial" pitchFamily="34" charset="0"/>
                        </a:rPr>
                        <a:t>Under</a:t>
                      </a:r>
                      <a:r>
                        <a:rPr lang="en-GB" sz="1800" b="0" baseline="0" dirty="0" smtClean="0">
                          <a:latin typeface="+mn-lt"/>
                          <a:cs typeface="Arial" pitchFamily="34" charset="0"/>
                        </a:rPr>
                        <a:t> </a:t>
                      </a:r>
                      <a:r>
                        <a:rPr lang="en-GB" sz="1800" b="0" dirty="0" smtClean="0">
                          <a:latin typeface="+mn-lt"/>
                          <a:cs typeface="Arial" pitchFamily="34" charset="0"/>
                        </a:rPr>
                        <a:t>EU</a:t>
                      </a:r>
                      <a:r>
                        <a:rPr lang="en-GB" sz="1800" b="0" baseline="0" dirty="0" smtClean="0">
                          <a:latin typeface="+mn-lt"/>
                          <a:cs typeface="Arial" pitchFamily="34" charset="0"/>
                        </a:rPr>
                        <a:t> </a:t>
                      </a:r>
                      <a:r>
                        <a:rPr lang="en-GB" sz="1800" b="0" dirty="0" smtClean="0">
                          <a:latin typeface="+mn-lt"/>
                          <a:cs typeface="Arial" pitchFamily="34" charset="0"/>
                        </a:rPr>
                        <a:t>law , “traceability” means</a:t>
                      </a:r>
                      <a:r>
                        <a:rPr lang="en-GB" sz="1800" b="0" baseline="0" dirty="0" smtClean="0">
                          <a:latin typeface="+mn-lt"/>
                          <a:cs typeface="Arial" pitchFamily="34" charset="0"/>
                        </a:rPr>
                        <a:t> </a:t>
                      </a:r>
                      <a:r>
                        <a:rPr lang="en-GB" sz="1800" b="0" dirty="0" smtClean="0">
                          <a:latin typeface="+mn-lt"/>
                          <a:cs typeface="Arial" pitchFamily="34" charset="0"/>
                        </a:rPr>
                        <a:t>the</a:t>
                      </a:r>
                      <a:r>
                        <a:rPr lang="en-GB" sz="1800" b="0" baseline="0" dirty="0" smtClean="0">
                          <a:latin typeface="+mn-lt"/>
                          <a:cs typeface="Arial" pitchFamily="34" charset="0"/>
                        </a:rPr>
                        <a:t> </a:t>
                      </a:r>
                      <a:r>
                        <a:rPr lang="en-GB" sz="1800" b="0" dirty="0" smtClean="0">
                          <a:latin typeface="+mn-lt"/>
                          <a:cs typeface="Arial" pitchFamily="34" charset="0"/>
                        </a:rPr>
                        <a:t>ability to</a:t>
                      </a:r>
                      <a:r>
                        <a:rPr lang="en-GB" sz="1800" b="0" baseline="0" dirty="0" smtClean="0">
                          <a:latin typeface="+mn-lt"/>
                          <a:cs typeface="Arial" pitchFamily="34" charset="0"/>
                        </a:rPr>
                        <a:t> </a:t>
                      </a:r>
                      <a:r>
                        <a:rPr lang="en-GB" sz="1800" b="0" dirty="0" smtClean="0">
                          <a:latin typeface="+mn-lt"/>
                          <a:cs typeface="Arial" pitchFamily="34" charset="0"/>
                        </a:rPr>
                        <a:t>track</a:t>
                      </a:r>
                      <a:r>
                        <a:rPr lang="en-GB" sz="1800" b="0" baseline="0" dirty="0" smtClean="0">
                          <a:latin typeface="+mn-lt"/>
                          <a:cs typeface="Arial" pitchFamily="34" charset="0"/>
                        </a:rPr>
                        <a:t> </a:t>
                      </a:r>
                      <a:r>
                        <a:rPr lang="en-GB" sz="1800" b="0" dirty="0" smtClean="0">
                          <a:latin typeface="+mn-lt"/>
                          <a:cs typeface="Arial" pitchFamily="34" charset="0"/>
                        </a:rPr>
                        <a:t>any food, feed, food-producing</a:t>
                      </a:r>
                      <a:r>
                        <a:rPr lang="en-GB" sz="1800" b="0" baseline="0" dirty="0" smtClean="0">
                          <a:latin typeface="+mn-lt"/>
                          <a:cs typeface="Arial" pitchFamily="34" charset="0"/>
                        </a:rPr>
                        <a:t> </a:t>
                      </a:r>
                      <a:r>
                        <a:rPr lang="en-GB" sz="1800" b="0" dirty="0" smtClean="0">
                          <a:latin typeface="+mn-lt"/>
                          <a:cs typeface="Arial" pitchFamily="34" charset="0"/>
                        </a:rPr>
                        <a:t>animal</a:t>
                      </a:r>
                      <a:r>
                        <a:rPr lang="en-GB" sz="1800" b="0" baseline="0" dirty="0" smtClean="0">
                          <a:latin typeface="+mn-lt"/>
                          <a:cs typeface="Arial" pitchFamily="34" charset="0"/>
                        </a:rPr>
                        <a:t> </a:t>
                      </a:r>
                      <a:r>
                        <a:rPr lang="en-GB" sz="1800" b="0" dirty="0" smtClean="0">
                          <a:latin typeface="+mn-lt"/>
                          <a:cs typeface="Arial" pitchFamily="34" charset="0"/>
                        </a:rPr>
                        <a:t>or</a:t>
                      </a:r>
                      <a:r>
                        <a:rPr lang="en-GB" sz="1800" b="0" baseline="0" dirty="0" smtClean="0">
                          <a:latin typeface="+mn-lt"/>
                          <a:cs typeface="Arial" pitchFamily="34" charset="0"/>
                        </a:rPr>
                        <a:t> </a:t>
                      </a:r>
                      <a:r>
                        <a:rPr lang="en-GB" sz="1800" b="0" dirty="0" smtClean="0">
                          <a:latin typeface="+mn-lt"/>
                          <a:cs typeface="Arial" pitchFamily="34" charset="0"/>
                        </a:rPr>
                        <a:t>substance</a:t>
                      </a:r>
                      <a:r>
                        <a:rPr lang="en-GB" sz="1800" b="0" baseline="0" dirty="0" smtClean="0">
                          <a:latin typeface="+mn-lt"/>
                          <a:cs typeface="Arial" pitchFamily="34" charset="0"/>
                        </a:rPr>
                        <a:t> </a:t>
                      </a:r>
                      <a:r>
                        <a:rPr lang="en-GB" sz="1800" b="0" dirty="0" smtClean="0">
                          <a:latin typeface="+mn-lt"/>
                          <a:cs typeface="Arial" pitchFamily="34" charset="0"/>
                        </a:rPr>
                        <a:t>that</a:t>
                      </a:r>
                      <a:r>
                        <a:rPr lang="en-GB" sz="1800" b="0" baseline="0" dirty="0" smtClean="0">
                          <a:latin typeface="+mn-lt"/>
                          <a:cs typeface="Arial" pitchFamily="34" charset="0"/>
                        </a:rPr>
                        <a:t> </a:t>
                      </a:r>
                      <a:r>
                        <a:rPr lang="en-GB" sz="1800" b="0" dirty="0" smtClean="0">
                          <a:latin typeface="+mn-lt"/>
                          <a:cs typeface="Arial" pitchFamily="34" charset="0"/>
                        </a:rPr>
                        <a:t>will be</a:t>
                      </a:r>
                      <a:r>
                        <a:rPr lang="en-GB" sz="1800" b="0" baseline="0" dirty="0" smtClean="0">
                          <a:latin typeface="+mn-lt"/>
                          <a:cs typeface="Arial" pitchFamily="34" charset="0"/>
                        </a:rPr>
                        <a:t> </a:t>
                      </a:r>
                      <a:r>
                        <a:rPr lang="en-GB" sz="1800" b="0" dirty="0" smtClean="0">
                          <a:latin typeface="+mn-lt"/>
                          <a:cs typeface="Arial" pitchFamily="34" charset="0"/>
                        </a:rPr>
                        <a:t>used</a:t>
                      </a:r>
                      <a:r>
                        <a:rPr lang="en-GB" sz="1800" b="0" baseline="0" dirty="0" smtClean="0">
                          <a:latin typeface="+mn-lt"/>
                          <a:cs typeface="Arial" pitchFamily="34" charset="0"/>
                        </a:rPr>
                        <a:t> </a:t>
                      </a:r>
                      <a:r>
                        <a:rPr lang="en-GB" sz="1800" b="0" dirty="0" smtClean="0">
                          <a:latin typeface="+mn-lt"/>
                          <a:cs typeface="Arial" pitchFamily="34" charset="0"/>
                        </a:rPr>
                        <a:t>for</a:t>
                      </a:r>
                      <a:r>
                        <a:rPr lang="en-GB" sz="1800" b="0" baseline="0" dirty="0" smtClean="0">
                          <a:latin typeface="+mn-lt"/>
                          <a:cs typeface="Arial" pitchFamily="34" charset="0"/>
                        </a:rPr>
                        <a:t> </a:t>
                      </a:r>
                      <a:r>
                        <a:rPr lang="en-GB" sz="1800" b="0" dirty="0" smtClean="0">
                          <a:latin typeface="+mn-lt"/>
                          <a:cs typeface="Arial" pitchFamily="34" charset="0"/>
                        </a:rPr>
                        <a:t>consumption,</a:t>
                      </a:r>
                      <a:r>
                        <a:rPr lang="en-GB" sz="1800" b="0" baseline="0" dirty="0" smtClean="0">
                          <a:latin typeface="+mn-lt"/>
                          <a:cs typeface="Arial" pitchFamily="34" charset="0"/>
                        </a:rPr>
                        <a:t> </a:t>
                      </a:r>
                      <a:r>
                        <a:rPr lang="en-GB" sz="1800" b="0" dirty="0" smtClean="0">
                          <a:latin typeface="+mn-lt"/>
                          <a:cs typeface="Arial" pitchFamily="34" charset="0"/>
                        </a:rPr>
                        <a:t>through</a:t>
                      </a:r>
                      <a:r>
                        <a:rPr lang="en-GB" sz="1800" b="0" baseline="0" dirty="0" smtClean="0">
                          <a:latin typeface="+mn-lt"/>
                          <a:cs typeface="Arial" pitchFamily="34" charset="0"/>
                        </a:rPr>
                        <a:t> </a:t>
                      </a:r>
                      <a:r>
                        <a:rPr lang="en-GB" sz="1800" b="0" dirty="0" smtClean="0">
                          <a:latin typeface="+mn-lt"/>
                          <a:cs typeface="Arial" pitchFamily="34" charset="0"/>
                        </a:rPr>
                        <a:t>all</a:t>
                      </a:r>
                      <a:r>
                        <a:rPr lang="en-GB" sz="1800" b="0" baseline="0" dirty="0" smtClean="0">
                          <a:latin typeface="+mn-lt"/>
                          <a:cs typeface="Arial" pitchFamily="34" charset="0"/>
                        </a:rPr>
                        <a:t> </a:t>
                      </a:r>
                      <a:r>
                        <a:rPr lang="en-GB" sz="1800" b="0" dirty="0" smtClean="0">
                          <a:latin typeface="+mn-lt"/>
                          <a:cs typeface="Arial" pitchFamily="34" charset="0"/>
                        </a:rPr>
                        <a:t>stages</a:t>
                      </a:r>
                      <a:r>
                        <a:rPr lang="en-GB" sz="1800" b="0" baseline="0" dirty="0" smtClean="0">
                          <a:latin typeface="+mn-lt"/>
                          <a:cs typeface="Arial" pitchFamily="34" charset="0"/>
                        </a:rPr>
                        <a:t> </a:t>
                      </a:r>
                      <a:r>
                        <a:rPr lang="en-GB" sz="1800" b="0" dirty="0" smtClean="0">
                          <a:latin typeface="+mn-lt"/>
                          <a:cs typeface="Arial" pitchFamily="34" charset="0"/>
                        </a:rPr>
                        <a:t>of production, processing</a:t>
                      </a:r>
                      <a:r>
                        <a:rPr lang="en-GB" sz="1800" b="0" baseline="0" dirty="0" smtClean="0">
                          <a:latin typeface="+mn-lt"/>
                          <a:cs typeface="Arial" pitchFamily="34" charset="0"/>
                        </a:rPr>
                        <a:t> </a:t>
                      </a:r>
                      <a:r>
                        <a:rPr lang="en-GB" sz="1800" b="0" dirty="0" smtClean="0">
                          <a:latin typeface="+mn-lt"/>
                          <a:cs typeface="Arial" pitchFamily="34" charset="0"/>
                        </a:rPr>
                        <a:t>and</a:t>
                      </a:r>
                      <a:r>
                        <a:rPr lang="en-GB" sz="1800" b="0" baseline="0" dirty="0" smtClean="0">
                          <a:latin typeface="+mn-lt"/>
                          <a:cs typeface="Arial" pitchFamily="34" charset="0"/>
                        </a:rPr>
                        <a:t> </a:t>
                      </a:r>
                      <a:r>
                        <a:rPr lang="en-GB" sz="1800" b="0" dirty="0" smtClean="0">
                          <a:latin typeface="+mn-lt"/>
                          <a:cs typeface="Arial" pitchFamily="34" charset="0"/>
                        </a:rPr>
                        <a:t>distribution.	</a:t>
                      </a:r>
                    </a:p>
                    <a:p>
                      <a:pPr>
                        <a:buFont typeface="Arial" pitchFamily="34" charset="0"/>
                        <a:buNone/>
                      </a:pPr>
                      <a:endParaRPr lang="en-GB" sz="1200" b="1" dirty="0">
                        <a:latin typeface="+mn-lt"/>
                        <a:cs typeface="Arial" pitchFamily="34" charset="0"/>
                      </a:endParaRPr>
                    </a:p>
                  </a:txBody>
                  <a:tcPr/>
                </a:tc>
              </a:tr>
              <a:tr h="2918979">
                <a:tc>
                  <a:txBody>
                    <a:bodyPr/>
                    <a:lstStyle/>
                    <a:p>
                      <a:endParaRPr lang="en-GB" sz="1800" b="0" i="0" kern="1200" dirty="0" smtClean="0">
                        <a:solidFill>
                          <a:schemeClr val="dk1"/>
                        </a:solidFill>
                        <a:latin typeface="+mn-lt"/>
                        <a:ea typeface="+mn-ea"/>
                        <a:cs typeface="+mn-cs"/>
                      </a:endParaRPr>
                    </a:p>
                    <a:p>
                      <a:r>
                        <a:rPr lang="en-GB" sz="2400" b="1" i="0" kern="1200" dirty="0" smtClean="0">
                          <a:solidFill>
                            <a:schemeClr val="dk1"/>
                          </a:solidFill>
                          <a:latin typeface="+mn-lt"/>
                          <a:ea typeface="+mn-ea"/>
                          <a:cs typeface="+mn-cs"/>
                        </a:rPr>
                        <a:t>Recognised benefits of traceability include:</a:t>
                      </a:r>
                    </a:p>
                    <a:p>
                      <a:endParaRPr lang="en-GB" sz="1100" b="0" i="0" kern="1200" dirty="0" smtClean="0">
                        <a:solidFill>
                          <a:schemeClr val="dk1"/>
                        </a:solidFill>
                        <a:latin typeface="+mn-lt"/>
                        <a:ea typeface="+mn-ea"/>
                        <a:cs typeface="+mn-cs"/>
                      </a:endParaRPr>
                    </a:p>
                    <a:p>
                      <a:r>
                        <a:rPr lang="en-GB" sz="1800" b="0" i="0" kern="1200" dirty="0" smtClean="0">
                          <a:solidFill>
                            <a:schemeClr val="dk1"/>
                          </a:solidFill>
                          <a:latin typeface="Verdana"/>
                          <a:ea typeface="Verdana"/>
                          <a:cs typeface="Verdana"/>
                        </a:rPr>
                        <a:t>●   </a:t>
                      </a:r>
                      <a:r>
                        <a:rPr lang="en-GB" sz="1800" b="0" i="0" kern="1200" dirty="0" smtClean="0">
                          <a:solidFill>
                            <a:schemeClr val="dk1"/>
                          </a:solidFill>
                          <a:latin typeface="+mn-lt"/>
                          <a:ea typeface="+mn-ea"/>
                          <a:cs typeface="+mn-cs"/>
                        </a:rPr>
                        <a:t>Ability to determine the origin of a product, ingredient or component.</a:t>
                      </a:r>
                    </a:p>
                    <a:p>
                      <a:r>
                        <a:rPr lang="en-GB" sz="1800" b="0" i="0" kern="1200" dirty="0" smtClean="0">
                          <a:solidFill>
                            <a:schemeClr val="dk1"/>
                          </a:solidFill>
                          <a:latin typeface="Verdana"/>
                          <a:ea typeface="Verdana"/>
                          <a:cs typeface="Verdana"/>
                        </a:rPr>
                        <a:t>●  </a:t>
                      </a:r>
                      <a:r>
                        <a:rPr lang="en-GB" sz="1800" b="0" i="0" kern="1200" dirty="0" smtClean="0">
                          <a:solidFill>
                            <a:schemeClr val="dk1"/>
                          </a:solidFill>
                          <a:latin typeface="+mn-lt"/>
                          <a:ea typeface="+mn-ea"/>
                          <a:cs typeface="+mn-cs"/>
                        </a:rPr>
                        <a:t>Simplifies problem-solving in event of defective or contaminated product, ingredient or component.</a:t>
                      </a:r>
                    </a:p>
                    <a:p>
                      <a:r>
                        <a:rPr lang="en-GB" sz="1800" b="0" i="0" kern="1200" dirty="0" smtClean="0">
                          <a:solidFill>
                            <a:schemeClr val="dk1"/>
                          </a:solidFill>
                          <a:latin typeface="Verdana"/>
                          <a:ea typeface="Verdana"/>
                          <a:cs typeface="Verdana"/>
                        </a:rPr>
                        <a:t>●  </a:t>
                      </a:r>
                      <a:r>
                        <a:rPr lang="en-GB" sz="1800" b="0" i="0" kern="1200" dirty="0" smtClean="0">
                          <a:solidFill>
                            <a:schemeClr val="dk1"/>
                          </a:solidFill>
                          <a:latin typeface="+mn-lt"/>
                          <a:ea typeface="+mn-ea"/>
                          <a:cs typeface="+mn-cs"/>
                        </a:rPr>
                        <a:t>Allows issues to be more quickly identified, contained and resolved.</a:t>
                      </a:r>
                    </a:p>
                    <a:p>
                      <a:r>
                        <a:rPr lang="en-GB" sz="1800" b="0" i="0" kern="1200" dirty="0" smtClean="0">
                          <a:solidFill>
                            <a:schemeClr val="dk1"/>
                          </a:solidFill>
                          <a:latin typeface="Verdana"/>
                          <a:ea typeface="Verdana"/>
                          <a:cs typeface="Verdana"/>
                        </a:rPr>
                        <a:t>●  </a:t>
                      </a:r>
                      <a:r>
                        <a:rPr lang="en-GB" sz="1800" b="0" i="0" kern="1200" dirty="0" smtClean="0">
                          <a:solidFill>
                            <a:schemeClr val="dk1"/>
                          </a:solidFill>
                          <a:latin typeface="+mn-lt"/>
                          <a:ea typeface="+mn-ea"/>
                          <a:cs typeface="+mn-cs"/>
                        </a:rPr>
                        <a:t>Limits losses and lowers costs.</a:t>
                      </a:r>
                    </a:p>
                    <a:p>
                      <a:r>
                        <a:rPr lang="en-GB" sz="1800" b="0" i="0" kern="1200" dirty="0" smtClean="0">
                          <a:solidFill>
                            <a:schemeClr val="dk1"/>
                          </a:solidFill>
                          <a:latin typeface="Verdana"/>
                          <a:ea typeface="Verdana"/>
                          <a:cs typeface="Verdana"/>
                        </a:rPr>
                        <a:t>●  </a:t>
                      </a:r>
                      <a:r>
                        <a:rPr lang="en-GB" sz="1800" b="0" i="0" kern="1200" dirty="0" smtClean="0">
                          <a:solidFill>
                            <a:schemeClr val="dk1"/>
                          </a:solidFill>
                          <a:latin typeface="+mn-lt"/>
                          <a:ea typeface="+mn-ea"/>
                          <a:cs typeface="+mn-cs"/>
                        </a:rPr>
                        <a:t>Protects public health and safety.</a:t>
                      </a:r>
                    </a:p>
                    <a:p>
                      <a:r>
                        <a:rPr lang="en-GB" sz="1800" b="0" i="0" kern="1200" dirty="0" smtClean="0">
                          <a:solidFill>
                            <a:schemeClr val="dk1"/>
                          </a:solidFill>
                          <a:latin typeface="Verdana"/>
                          <a:ea typeface="Verdana"/>
                          <a:cs typeface="Verdana"/>
                        </a:rPr>
                        <a:t>●  </a:t>
                      </a:r>
                      <a:r>
                        <a:rPr lang="en-GB" sz="1800" b="0" i="0" kern="1200" dirty="0" smtClean="0">
                          <a:solidFill>
                            <a:schemeClr val="dk1"/>
                          </a:solidFill>
                          <a:latin typeface="+mn-lt"/>
                          <a:ea typeface="+mn-ea"/>
                          <a:cs typeface="+mn-cs"/>
                        </a:rPr>
                        <a:t>Builds trust and confidence in products</a:t>
                      </a:r>
                      <a:r>
                        <a:rPr lang="en-GB" sz="1800" b="0" i="0" kern="1200" baseline="0" dirty="0" smtClean="0">
                          <a:solidFill>
                            <a:schemeClr val="dk1"/>
                          </a:solidFill>
                          <a:latin typeface="+mn-lt"/>
                          <a:ea typeface="+mn-ea"/>
                          <a:cs typeface="+mn-cs"/>
                        </a:rPr>
                        <a:t> &amp;</a:t>
                      </a:r>
                      <a:r>
                        <a:rPr lang="en-GB" sz="1800" b="0" i="0" kern="1200" dirty="0" smtClean="0">
                          <a:solidFill>
                            <a:schemeClr val="dk1"/>
                          </a:solidFill>
                          <a:latin typeface="+mn-lt"/>
                          <a:ea typeface="+mn-ea"/>
                          <a:cs typeface="+mn-cs"/>
                        </a:rPr>
                        <a:t> businesses.</a:t>
                      </a:r>
                    </a:p>
                    <a:p>
                      <a:r>
                        <a:rPr lang="en-GB" sz="1800" b="0" i="0" kern="1200" dirty="0" smtClean="0">
                          <a:solidFill>
                            <a:schemeClr val="dk1"/>
                          </a:solidFill>
                          <a:latin typeface="+mn-lt"/>
                          <a:ea typeface="+mn-ea"/>
                          <a:cs typeface="+mn-cs"/>
                        </a:rPr>
                        <a:t>●   Improves operating efficiencies.</a:t>
                      </a:r>
                    </a:p>
                  </a:txBody>
                  <a:tcPr/>
                </a:tc>
              </a:tr>
            </a:tbl>
          </a:graphicData>
        </a:graphic>
      </p:graphicFrame>
      <p:pic>
        <p:nvPicPr>
          <p:cNvPr id="3" name="Picture 4"/>
          <p:cNvPicPr>
            <a:picLocks noChangeAspect="1" noChangeArrowheads="1"/>
          </p:cNvPicPr>
          <p:nvPr/>
        </p:nvPicPr>
        <p:blipFill>
          <a:blip r:embed="rId2" cstate="print"/>
          <a:srcRect/>
          <a:stretch>
            <a:fillRect/>
          </a:stretch>
        </p:blipFill>
        <p:spPr bwMode="auto">
          <a:xfrm>
            <a:off x="6804248" y="6255693"/>
            <a:ext cx="865276" cy="557683"/>
          </a:xfrm>
          <a:prstGeom prst="rect">
            <a:avLst/>
          </a:prstGeom>
          <a:noFill/>
          <a:ln w="9525">
            <a:noFill/>
            <a:miter lim="800000"/>
            <a:headEnd/>
            <a:tailEnd/>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 xmlns:p14="http://schemas.microsoft.com/office/powerpoint/2010/main" val="3176047702"/>
              </p:ext>
            </p:extLst>
          </p:nvPr>
        </p:nvGraphicFramePr>
        <p:xfrm>
          <a:off x="179512" y="404664"/>
          <a:ext cx="8640960" cy="579120"/>
        </p:xfrm>
        <a:graphic>
          <a:graphicData uri="http://schemas.openxmlformats.org/drawingml/2006/table">
            <a:tbl>
              <a:tblPr firstRow="1" bandRow="1">
                <a:tableStyleId>{7DF18680-E054-41AD-8BC1-D1AEF772440D}</a:tableStyleId>
              </a:tblPr>
              <a:tblGrid>
                <a:gridCol w="8640960"/>
              </a:tblGrid>
              <a:tr h="472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baseline="0" dirty="0" smtClean="0"/>
                        <a:t>When do we need to prove Traceability  ?</a:t>
                      </a:r>
                      <a:endParaRPr lang="en-GB" sz="3200" dirty="0"/>
                    </a:p>
                  </a:txBody>
                  <a:tcPr/>
                </a:tc>
              </a:tr>
            </a:tbl>
          </a:graphicData>
        </a:graphic>
      </p:graphicFrame>
      <p:sp>
        <p:nvSpPr>
          <p:cNvPr id="3" name="TextBox 2"/>
          <p:cNvSpPr txBox="1"/>
          <p:nvPr/>
        </p:nvSpPr>
        <p:spPr>
          <a:xfrm>
            <a:off x="179512" y="1124744"/>
            <a:ext cx="8964488" cy="2448272"/>
          </a:xfrm>
          <a:prstGeom prst="rect">
            <a:avLst/>
          </a:prstGeom>
          <a:noFill/>
        </p:spPr>
        <p:txBody>
          <a:bodyPr wrap="square" rtlCol="0">
            <a:spAutoFit/>
          </a:bodyPr>
          <a:lstStyle/>
          <a:p>
            <a:r>
              <a:rPr lang="en-GB" sz="3200" b="1" dirty="0" smtClean="0">
                <a:latin typeface="Calibri" pitchFamily="34" charset="0"/>
                <a:cs typeface="Aharoni" pitchFamily="2" charset="-79"/>
              </a:rPr>
              <a:t>Annual Site Audits </a:t>
            </a:r>
          </a:p>
          <a:p>
            <a:endParaRPr lang="en-GB" sz="900" dirty="0" smtClean="0"/>
          </a:p>
          <a:p>
            <a:r>
              <a:rPr lang="en-GB" dirty="0" smtClean="0"/>
              <a:t>- BRC Audit unannounced</a:t>
            </a:r>
          </a:p>
          <a:p>
            <a:r>
              <a:rPr lang="en-GB" dirty="0" smtClean="0"/>
              <a:t>- M&amp;S PPC Audit </a:t>
            </a:r>
          </a:p>
          <a:p>
            <a:r>
              <a:rPr lang="en-GB" dirty="0" smtClean="0"/>
              <a:t>- Tesco PIU, unannounced </a:t>
            </a:r>
          </a:p>
          <a:p>
            <a:pPr>
              <a:buFontTx/>
              <a:buChar char="-"/>
            </a:pPr>
            <a:r>
              <a:rPr lang="en-GB" dirty="0" smtClean="0"/>
              <a:t> Asda  Assured Supplier Audits , unannounced</a:t>
            </a:r>
          </a:p>
          <a:p>
            <a:pPr>
              <a:buFontTx/>
              <a:buChar char="-"/>
            </a:pPr>
            <a:r>
              <a:rPr lang="en-GB" dirty="0" smtClean="0"/>
              <a:t> Warburtons Annual Supplier Audit </a:t>
            </a:r>
          </a:p>
          <a:p>
            <a:pPr>
              <a:buFontTx/>
              <a:buChar char="-"/>
            </a:pPr>
            <a:r>
              <a:rPr lang="en-GB" dirty="0" smtClean="0"/>
              <a:t> Local Council Visits (EHO &amp; Trading Standards) </a:t>
            </a:r>
            <a:endParaRPr lang="en-GB" dirty="0"/>
          </a:p>
        </p:txBody>
      </p:sp>
      <p:sp>
        <p:nvSpPr>
          <p:cNvPr id="4" name="TextBox 3"/>
          <p:cNvSpPr txBox="1"/>
          <p:nvPr/>
        </p:nvSpPr>
        <p:spPr>
          <a:xfrm>
            <a:off x="251520" y="3501008"/>
            <a:ext cx="5976664" cy="2954655"/>
          </a:xfrm>
          <a:prstGeom prst="rect">
            <a:avLst/>
          </a:prstGeom>
          <a:noFill/>
        </p:spPr>
        <p:txBody>
          <a:bodyPr wrap="square" rtlCol="0">
            <a:spAutoFit/>
          </a:bodyPr>
          <a:lstStyle/>
          <a:p>
            <a:r>
              <a:rPr lang="en-GB" dirty="0" smtClean="0"/>
              <a:t>All these require a full traceability exercise to be complete within  a 4 hour time frame  and a mass balance .</a:t>
            </a:r>
          </a:p>
          <a:p>
            <a:endParaRPr lang="en-GB" sz="1200" dirty="0" smtClean="0"/>
          </a:p>
          <a:p>
            <a:r>
              <a:rPr lang="en-GB" dirty="0" smtClean="0"/>
              <a:t>Must be able to prove a forward  traceability i.e. One batch of a raw material and what products this has ended up in / one batch of product and where it has been sent.</a:t>
            </a:r>
          </a:p>
          <a:p>
            <a:endParaRPr lang="en-GB" sz="1200" dirty="0" smtClean="0"/>
          </a:p>
          <a:p>
            <a:r>
              <a:rPr lang="en-GB" dirty="0" smtClean="0"/>
              <a:t>Backwards traceability picking one Finished product code and tracing back to every raw material involved in the make up of this. </a:t>
            </a:r>
            <a:endParaRPr lang="en-GB" dirty="0"/>
          </a:p>
        </p:txBody>
      </p:sp>
      <p:pic>
        <p:nvPicPr>
          <p:cNvPr id="5" name="Picture 4" descr="http://sr.photos3.fotosearch.com/bthumb/CSP/CSP278/k2780169.jpg"/>
          <p:cNvPicPr>
            <a:picLocks noChangeAspect="1" noChangeArrowheads="1"/>
          </p:cNvPicPr>
          <p:nvPr/>
        </p:nvPicPr>
        <p:blipFill>
          <a:blip r:embed="rId2" cstate="print"/>
          <a:srcRect/>
          <a:stretch>
            <a:fillRect/>
          </a:stretch>
        </p:blipFill>
        <p:spPr bwMode="auto">
          <a:xfrm>
            <a:off x="6228184" y="2204864"/>
            <a:ext cx="2915816" cy="3089992"/>
          </a:xfrm>
          <a:prstGeom prst="rect">
            <a:avLst/>
          </a:prstGeom>
          <a:noFill/>
        </p:spPr>
      </p:pic>
      <p:pic>
        <p:nvPicPr>
          <p:cNvPr id="6" name="Picture 4"/>
          <p:cNvPicPr>
            <a:picLocks noChangeAspect="1" noChangeArrowheads="1"/>
          </p:cNvPicPr>
          <p:nvPr/>
        </p:nvPicPr>
        <p:blipFill>
          <a:blip r:embed="rId3" cstate="print"/>
          <a:srcRect/>
          <a:stretch>
            <a:fillRect/>
          </a:stretch>
        </p:blipFill>
        <p:spPr bwMode="auto">
          <a:xfrm>
            <a:off x="6804248" y="6255693"/>
            <a:ext cx="865276" cy="557683"/>
          </a:xfrm>
          <a:prstGeom prst="rect">
            <a:avLst/>
          </a:prstGeom>
          <a:noFill/>
          <a:ln w="9525">
            <a:noFill/>
            <a:miter lim="800000"/>
            <a:headEnd/>
            <a:tailEnd/>
          </a:ln>
        </p:spPr>
      </p:pic>
    </p:spTree>
  </p:cSld>
  <p:clrMapOvr>
    <a:masterClrMapping/>
  </p:clrMapOvr>
  <p:transition spd="med">
    <p:fade/>
  </p:transition>
</p:sld>
</file>

<file path=ppt/theme/theme1.xml><?xml version="1.0" encoding="utf-8"?>
<a:theme xmlns:a="http://schemas.openxmlformats.org/drawingml/2006/main" name="1_Office Theme">
  <a:themeElements>
    <a:clrScheme name="M&amp;S">
      <a:dk1>
        <a:sysClr val="windowText" lastClr="000000"/>
      </a:dk1>
      <a:lt1>
        <a:sysClr val="window" lastClr="FFFFFF"/>
      </a:lt1>
      <a:dk2>
        <a:srgbClr val="1F497D"/>
      </a:dk2>
      <a:lt2>
        <a:srgbClr val="EEECE1"/>
      </a:lt2>
      <a:accent1>
        <a:srgbClr val="4F81BD"/>
      </a:accent1>
      <a:accent2>
        <a:srgbClr val="C0504D"/>
      </a:accent2>
      <a:accent3>
        <a:srgbClr val="C1D82F"/>
      </a:accent3>
      <a:accent4>
        <a:srgbClr val="B5FF02"/>
      </a:accent4>
      <a:accent5>
        <a:srgbClr val="99CC01"/>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amp;S">
      <a:dk1>
        <a:sysClr val="windowText" lastClr="000000"/>
      </a:dk1>
      <a:lt1>
        <a:sysClr val="window" lastClr="FFFFFF"/>
      </a:lt1>
      <a:dk2>
        <a:srgbClr val="1F497D"/>
      </a:dk2>
      <a:lt2>
        <a:srgbClr val="EEECE1"/>
      </a:lt2>
      <a:accent1>
        <a:srgbClr val="4F81BD"/>
      </a:accent1>
      <a:accent2>
        <a:srgbClr val="C0504D"/>
      </a:accent2>
      <a:accent3>
        <a:srgbClr val="C1D82F"/>
      </a:accent3>
      <a:accent4>
        <a:srgbClr val="B5FF02"/>
      </a:accent4>
      <a:accent5>
        <a:srgbClr val="99CC01"/>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M&amp;S">
      <a:dk1>
        <a:sysClr val="windowText" lastClr="000000"/>
      </a:dk1>
      <a:lt1>
        <a:sysClr val="window" lastClr="FFFFFF"/>
      </a:lt1>
      <a:dk2>
        <a:srgbClr val="1F497D"/>
      </a:dk2>
      <a:lt2>
        <a:srgbClr val="EEECE1"/>
      </a:lt2>
      <a:accent1>
        <a:srgbClr val="4F81BD"/>
      </a:accent1>
      <a:accent2>
        <a:srgbClr val="C0504D"/>
      </a:accent2>
      <a:accent3>
        <a:srgbClr val="C1D82F"/>
      </a:accent3>
      <a:accent4>
        <a:srgbClr val="B5FF02"/>
      </a:accent4>
      <a:accent5>
        <a:srgbClr val="99CC01"/>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M&amp;S">
      <a:dk1>
        <a:sysClr val="windowText" lastClr="000000"/>
      </a:dk1>
      <a:lt1>
        <a:sysClr val="window" lastClr="FFFFFF"/>
      </a:lt1>
      <a:dk2>
        <a:srgbClr val="1F497D"/>
      </a:dk2>
      <a:lt2>
        <a:srgbClr val="EEECE1"/>
      </a:lt2>
      <a:accent1>
        <a:srgbClr val="4F81BD"/>
      </a:accent1>
      <a:accent2>
        <a:srgbClr val="C0504D"/>
      </a:accent2>
      <a:accent3>
        <a:srgbClr val="C1D82F"/>
      </a:accent3>
      <a:accent4>
        <a:srgbClr val="B5FF02"/>
      </a:accent4>
      <a:accent5>
        <a:srgbClr val="99CC01"/>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M&amp;S">
      <a:dk1>
        <a:sysClr val="windowText" lastClr="000000"/>
      </a:dk1>
      <a:lt1>
        <a:sysClr val="window" lastClr="FFFFFF"/>
      </a:lt1>
      <a:dk2>
        <a:srgbClr val="1F497D"/>
      </a:dk2>
      <a:lt2>
        <a:srgbClr val="EEECE1"/>
      </a:lt2>
      <a:accent1>
        <a:srgbClr val="4F81BD"/>
      </a:accent1>
      <a:accent2>
        <a:srgbClr val="C0504D"/>
      </a:accent2>
      <a:accent3>
        <a:srgbClr val="C1D82F"/>
      </a:accent3>
      <a:accent4>
        <a:srgbClr val="B5FF02"/>
      </a:accent4>
      <a:accent5>
        <a:srgbClr val="99CC01"/>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M&amp;S">
      <a:dk1>
        <a:sysClr val="windowText" lastClr="000000"/>
      </a:dk1>
      <a:lt1>
        <a:sysClr val="window" lastClr="FFFFFF"/>
      </a:lt1>
      <a:dk2>
        <a:srgbClr val="1F497D"/>
      </a:dk2>
      <a:lt2>
        <a:srgbClr val="EEECE1"/>
      </a:lt2>
      <a:accent1>
        <a:srgbClr val="4F81BD"/>
      </a:accent1>
      <a:accent2>
        <a:srgbClr val="C0504D"/>
      </a:accent2>
      <a:accent3>
        <a:srgbClr val="C1D82F"/>
      </a:accent3>
      <a:accent4>
        <a:srgbClr val="B5FF02"/>
      </a:accent4>
      <a:accent5>
        <a:srgbClr val="99CC01"/>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M&amp;S">
      <a:dk1>
        <a:sysClr val="windowText" lastClr="000000"/>
      </a:dk1>
      <a:lt1>
        <a:sysClr val="window" lastClr="FFFFFF"/>
      </a:lt1>
      <a:dk2>
        <a:srgbClr val="1F497D"/>
      </a:dk2>
      <a:lt2>
        <a:srgbClr val="EEECE1"/>
      </a:lt2>
      <a:accent1>
        <a:srgbClr val="4F81BD"/>
      </a:accent1>
      <a:accent2>
        <a:srgbClr val="C0504D"/>
      </a:accent2>
      <a:accent3>
        <a:srgbClr val="C1D82F"/>
      </a:accent3>
      <a:accent4>
        <a:srgbClr val="B5FF02"/>
      </a:accent4>
      <a:accent5>
        <a:srgbClr val="99CC01"/>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M&amp;S">
      <a:dk1>
        <a:sysClr val="windowText" lastClr="000000"/>
      </a:dk1>
      <a:lt1>
        <a:sysClr val="window" lastClr="FFFFFF"/>
      </a:lt1>
      <a:dk2>
        <a:srgbClr val="1F497D"/>
      </a:dk2>
      <a:lt2>
        <a:srgbClr val="EEECE1"/>
      </a:lt2>
      <a:accent1>
        <a:srgbClr val="4F81BD"/>
      </a:accent1>
      <a:accent2>
        <a:srgbClr val="C0504D"/>
      </a:accent2>
      <a:accent3>
        <a:srgbClr val="C1D82F"/>
      </a:accent3>
      <a:accent4>
        <a:srgbClr val="B5FF02"/>
      </a:accent4>
      <a:accent5>
        <a:srgbClr val="99CC01"/>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15664</TotalTime>
  <Words>1708</Words>
  <Application>Microsoft Office PowerPoint</Application>
  <PresentationFormat>On-screen Show (4:3)</PresentationFormat>
  <Paragraphs>305</Paragraphs>
  <Slides>20</Slides>
  <Notes>1</Notes>
  <HiddenSlides>0</HiddenSlides>
  <MMClips>0</MMClips>
  <ScaleCrop>false</ScaleCrop>
  <HeadingPairs>
    <vt:vector size="4" baseType="variant">
      <vt:variant>
        <vt:lpstr>Theme</vt:lpstr>
      </vt:variant>
      <vt:variant>
        <vt:i4>8</vt:i4>
      </vt:variant>
      <vt:variant>
        <vt:lpstr>Slide Titles</vt:lpstr>
      </vt:variant>
      <vt:variant>
        <vt:i4>20</vt:i4>
      </vt:variant>
    </vt:vector>
  </HeadingPairs>
  <TitlesOfParts>
    <vt:vector size="28" baseType="lpstr">
      <vt:lpstr>1_Office Theme</vt:lpstr>
      <vt:lpstr>2_Office Theme</vt:lpstr>
      <vt:lpstr>4_Office Theme</vt:lpstr>
      <vt:lpstr>5_Office Theme</vt:lpstr>
      <vt:lpstr>6_Office Theme</vt:lpstr>
      <vt:lpstr>7_Office Theme</vt:lpstr>
      <vt:lpstr>8_Office Theme</vt:lpstr>
      <vt:lpstr>9_Office Theme</vt:lpstr>
      <vt:lpstr>Traceability From The Manufacturers Perspective </vt:lpstr>
      <vt:lpstr>Overview  </vt:lpstr>
      <vt:lpstr>Slide 3</vt:lpstr>
      <vt:lpstr>Slide 4</vt:lpstr>
      <vt:lpstr> Oldham Site</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Marks and Spencer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Frozen Replenishment  Review</dc:title>
  <dc:creator>a7380762</dc:creator>
  <cp:lastModifiedBy>a11seniorl</cp:lastModifiedBy>
  <cp:revision>1344</cp:revision>
  <dcterms:created xsi:type="dcterms:W3CDTF">2012-02-13T09:08:09Z</dcterms:created>
  <dcterms:modified xsi:type="dcterms:W3CDTF">2014-03-27T17:20:24Z</dcterms:modified>
</cp:coreProperties>
</file>